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embeddedFontLst>
    <p:embeddedFont>
      <p:font typeface="Fjalla One" panose="020B0604020202020204" charset="0"/>
      <p:regular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XZsqP7CdBiU8Rvcpwu+6ICPW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4b99b18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2f4b99b18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429be8a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f429be8a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4b99b18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2f4b99b18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2"/>
          <p:cNvSpPr txBox="1">
            <a:spLocks noGrp="1"/>
          </p:cNvSpPr>
          <p:nvPr>
            <p:ph type="ctrTitle"/>
          </p:nvPr>
        </p:nvSpPr>
        <p:spPr>
          <a:xfrm>
            <a:off x="949375" y="787125"/>
            <a:ext cx="37575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jalla One"/>
              <a:buNone/>
              <a:defRPr sz="5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72"/>
          <p:cNvSpPr txBox="1">
            <a:spLocks noGrp="1"/>
          </p:cNvSpPr>
          <p:nvPr>
            <p:ph type="subTitle" idx="1"/>
          </p:nvPr>
        </p:nvSpPr>
        <p:spPr>
          <a:xfrm>
            <a:off x="949375" y="3563775"/>
            <a:ext cx="303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72"/>
          <p:cNvGrpSpPr/>
          <p:nvPr/>
        </p:nvGrpSpPr>
        <p:grpSpPr>
          <a:xfrm>
            <a:off x="-319979" y="-60964"/>
            <a:ext cx="8685879" cy="5035920"/>
            <a:chOff x="898653" y="406867"/>
            <a:chExt cx="7293542" cy="4228667"/>
          </a:xfrm>
        </p:grpSpPr>
        <p:sp>
          <p:nvSpPr>
            <p:cNvPr id="12" name="Google Shape;12;p72"/>
            <p:cNvSpPr/>
            <p:nvPr/>
          </p:nvSpPr>
          <p:spPr>
            <a:xfrm>
              <a:off x="5168502" y="2080625"/>
              <a:ext cx="1280601" cy="878920"/>
            </a:xfrm>
            <a:custGeom>
              <a:avLst/>
              <a:gdLst/>
              <a:ahLst/>
              <a:cxnLst/>
              <a:rect l="l" t="t" r="r" b="b"/>
              <a:pathLst>
                <a:path w="60692" h="41655" extrusionOk="0">
                  <a:moveTo>
                    <a:pt x="35435" y="1"/>
                  </a:moveTo>
                  <a:cubicBezTo>
                    <a:pt x="28519" y="1"/>
                    <a:pt x="22913" y="5607"/>
                    <a:pt x="22913" y="12523"/>
                  </a:cubicBezTo>
                  <a:cubicBezTo>
                    <a:pt x="22914" y="13117"/>
                    <a:pt x="22956" y="13710"/>
                    <a:pt x="23040" y="14299"/>
                  </a:cubicBezTo>
                  <a:cubicBezTo>
                    <a:pt x="21084" y="15051"/>
                    <a:pt x="19606" y="16766"/>
                    <a:pt x="19187" y="18863"/>
                  </a:cubicBezTo>
                  <a:cubicBezTo>
                    <a:pt x="18352" y="19073"/>
                    <a:pt x="17574" y="19465"/>
                    <a:pt x="16909" y="20012"/>
                  </a:cubicBezTo>
                  <a:cubicBezTo>
                    <a:pt x="16714" y="19996"/>
                    <a:pt x="16517" y="19987"/>
                    <a:pt x="16318" y="19987"/>
                  </a:cubicBezTo>
                  <a:cubicBezTo>
                    <a:pt x="12741" y="19987"/>
                    <a:pt x="9741" y="22454"/>
                    <a:pt x="8925" y="25779"/>
                  </a:cubicBezTo>
                  <a:cubicBezTo>
                    <a:pt x="5327" y="25900"/>
                    <a:pt x="2445" y="28853"/>
                    <a:pt x="2445" y="32483"/>
                  </a:cubicBezTo>
                  <a:cubicBezTo>
                    <a:pt x="2444" y="33247"/>
                    <a:pt x="2574" y="34007"/>
                    <a:pt x="2831" y="34729"/>
                  </a:cubicBezTo>
                  <a:cubicBezTo>
                    <a:pt x="1224" y="35040"/>
                    <a:pt x="0" y="36463"/>
                    <a:pt x="0" y="38159"/>
                  </a:cubicBezTo>
                  <a:cubicBezTo>
                    <a:pt x="0" y="40081"/>
                    <a:pt x="1573" y="41655"/>
                    <a:pt x="3496" y="41655"/>
                  </a:cubicBezTo>
                  <a:lnTo>
                    <a:pt x="57196" y="41655"/>
                  </a:lnTo>
                  <a:cubicBezTo>
                    <a:pt x="59118" y="41655"/>
                    <a:pt x="60691" y="40081"/>
                    <a:pt x="60691" y="38159"/>
                  </a:cubicBezTo>
                  <a:cubicBezTo>
                    <a:pt x="60691" y="36236"/>
                    <a:pt x="59118" y="34663"/>
                    <a:pt x="57196" y="34663"/>
                  </a:cubicBezTo>
                  <a:lnTo>
                    <a:pt x="57088" y="34663"/>
                  </a:lnTo>
                  <a:cubicBezTo>
                    <a:pt x="57540" y="33892"/>
                    <a:pt x="57780" y="33012"/>
                    <a:pt x="57780" y="32118"/>
                  </a:cubicBezTo>
                  <a:cubicBezTo>
                    <a:pt x="57780" y="31773"/>
                    <a:pt x="57745" y="31428"/>
                    <a:pt x="57675" y="31091"/>
                  </a:cubicBezTo>
                  <a:cubicBezTo>
                    <a:pt x="59302" y="30251"/>
                    <a:pt x="60415" y="28557"/>
                    <a:pt x="60415" y="26600"/>
                  </a:cubicBezTo>
                  <a:cubicBezTo>
                    <a:pt x="60415" y="24026"/>
                    <a:pt x="58493" y="21907"/>
                    <a:pt x="56006" y="21588"/>
                  </a:cubicBezTo>
                  <a:cubicBezTo>
                    <a:pt x="56019" y="21387"/>
                    <a:pt x="56028" y="21185"/>
                    <a:pt x="56028" y="20979"/>
                  </a:cubicBezTo>
                  <a:cubicBezTo>
                    <a:pt x="56028" y="16281"/>
                    <a:pt x="52495" y="12410"/>
                    <a:pt x="47941" y="11875"/>
                  </a:cubicBezTo>
                  <a:cubicBezTo>
                    <a:pt x="47604" y="5260"/>
                    <a:pt x="42134" y="1"/>
                    <a:pt x="35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2"/>
            <p:cNvSpPr/>
            <p:nvPr/>
          </p:nvSpPr>
          <p:spPr>
            <a:xfrm>
              <a:off x="6779192" y="406867"/>
              <a:ext cx="1077619" cy="739576"/>
            </a:xfrm>
            <a:custGeom>
              <a:avLst/>
              <a:gdLst/>
              <a:ahLst/>
              <a:cxnLst/>
              <a:rect l="l" t="t" r="r" b="b"/>
              <a:pathLst>
                <a:path w="51072" h="35051" extrusionOk="0">
                  <a:moveTo>
                    <a:pt x="29820" y="0"/>
                  </a:moveTo>
                  <a:cubicBezTo>
                    <a:pt x="23999" y="0"/>
                    <a:pt x="19283" y="4718"/>
                    <a:pt x="19283" y="10537"/>
                  </a:cubicBezTo>
                  <a:cubicBezTo>
                    <a:pt x="19283" y="11038"/>
                    <a:pt x="19319" y="11536"/>
                    <a:pt x="19389" y="12032"/>
                  </a:cubicBezTo>
                  <a:cubicBezTo>
                    <a:pt x="17743" y="12664"/>
                    <a:pt x="16499" y="14107"/>
                    <a:pt x="16146" y="15873"/>
                  </a:cubicBezTo>
                  <a:cubicBezTo>
                    <a:pt x="15444" y="16049"/>
                    <a:pt x="14790" y="16379"/>
                    <a:pt x="14230" y="16838"/>
                  </a:cubicBezTo>
                  <a:cubicBezTo>
                    <a:pt x="14066" y="16826"/>
                    <a:pt x="13900" y="16818"/>
                    <a:pt x="13732" y="16818"/>
                  </a:cubicBezTo>
                  <a:cubicBezTo>
                    <a:pt x="10722" y="16818"/>
                    <a:pt x="8199" y="18894"/>
                    <a:pt x="7512" y="21692"/>
                  </a:cubicBezTo>
                  <a:cubicBezTo>
                    <a:pt x="4484" y="21794"/>
                    <a:pt x="2059" y="24280"/>
                    <a:pt x="2059" y="27333"/>
                  </a:cubicBezTo>
                  <a:cubicBezTo>
                    <a:pt x="2059" y="27977"/>
                    <a:pt x="2169" y="28616"/>
                    <a:pt x="2384" y="29223"/>
                  </a:cubicBezTo>
                  <a:cubicBezTo>
                    <a:pt x="1031" y="29486"/>
                    <a:pt x="2" y="30682"/>
                    <a:pt x="1" y="32109"/>
                  </a:cubicBezTo>
                  <a:cubicBezTo>
                    <a:pt x="1" y="33726"/>
                    <a:pt x="1325" y="35051"/>
                    <a:pt x="2943" y="35051"/>
                  </a:cubicBezTo>
                  <a:lnTo>
                    <a:pt x="48129" y="35051"/>
                  </a:lnTo>
                  <a:cubicBezTo>
                    <a:pt x="49747" y="35051"/>
                    <a:pt x="51071" y="33726"/>
                    <a:pt x="51071" y="32109"/>
                  </a:cubicBezTo>
                  <a:cubicBezTo>
                    <a:pt x="51071" y="30491"/>
                    <a:pt x="49747" y="29168"/>
                    <a:pt x="48129" y="29168"/>
                  </a:cubicBezTo>
                  <a:lnTo>
                    <a:pt x="48039" y="29168"/>
                  </a:lnTo>
                  <a:cubicBezTo>
                    <a:pt x="48571" y="28261"/>
                    <a:pt x="48747" y="27190"/>
                    <a:pt x="48534" y="26162"/>
                  </a:cubicBezTo>
                  <a:cubicBezTo>
                    <a:pt x="49903" y="25455"/>
                    <a:pt x="50840" y="24029"/>
                    <a:pt x="50840" y="22382"/>
                  </a:cubicBezTo>
                  <a:cubicBezTo>
                    <a:pt x="50840" y="20216"/>
                    <a:pt x="49222" y="18433"/>
                    <a:pt x="47130" y="18165"/>
                  </a:cubicBezTo>
                  <a:cubicBezTo>
                    <a:pt x="47141" y="17997"/>
                    <a:pt x="47149" y="17826"/>
                    <a:pt x="47149" y="17653"/>
                  </a:cubicBezTo>
                  <a:cubicBezTo>
                    <a:pt x="47149" y="13700"/>
                    <a:pt x="44175" y="10444"/>
                    <a:pt x="40342" y="9992"/>
                  </a:cubicBezTo>
                  <a:cubicBezTo>
                    <a:pt x="40059" y="4426"/>
                    <a:pt x="35456" y="0"/>
                    <a:pt x="29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2"/>
            <p:cNvSpPr/>
            <p:nvPr/>
          </p:nvSpPr>
          <p:spPr>
            <a:xfrm>
              <a:off x="7443398" y="1784908"/>
              <a:ext cx="748797" cy="513954"/>
            </a:xfrm>
            <a:custGeom>
              <a:avLst/>
              <a:gdLst/>
              <a:ahLst/>
              <a:cxnLst/>
              <a:rect l="l" t="t" r="r" b="b"/>
              <a:pathLst>
                <a:path w="35488" h="24358" extrusionOk="0">
                  <a:moveTo>
                    <a:pt x="20721" y="1"/>
                  </a:moveTo>
                  <a:cubicBezTo>
                    <a:pt x="16677" y="1"/>
                    <a:pt x="13399" y="3279"/>
                    <a:pt x="13399" y="7324"/>
                  </a:cubicBezTo>
                  <a:cubicBezTo>
                    <a:pt x="13399" y="7671"/>
                    <a:pt x="13424" y="8018"/>
                    <a:pt x="13473" y="8361"/>
                  </a:cubicBezTo>
                  <a:cubicBezTo>
                    <a:pt x="12329" y="8802"/>
                    <a:pt x="11465" y="9804"/>
                    <a:pt x="11220" y="11031"/>
                  </a:cubicBezTo>
                  <a:cubicBezTo>
                    <a:pt x="10732" y="11153"/>
                    <a:pt x="10277" y="11382"/>
                    <a:pt x="9888" y="11702"/>
                  </a:cubicBezTo>
                  <a:cubicBezTo>
                    <a:pt x="9775" y="11693"/>
                    <a:pt x="9659" y="11688"/>
                    <a:pt x="9543" y="11688"/>
                  </a:cubicBezTo>
                  <a:cubicBezTo>
                    <a:pt x="7451" y="11688"/>
                    <a:pt x="5697" y="13131"/>
                    <a:pt x="5220" y="15074"/>
                  </a:cubicBezTo>
                  <a:cubicBezTo>
                    <a:pt x="3115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7" y="20307"/>
                  </a:cubicBezTo>
                  <a:cubicBezTo>
                    <a:pt x="717" y="20491"/>
                    <a:pt x="1" y="21322"/>
                    <a:pt x="1" y="22314"/>
                  </a:cubicBezTo>
                  <a:cubicBezTo>
                    <a:pt x="1" y="23437"/>
                    <a:pt x="921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7" y="23437"/>
                    <a:pt x="35487" y="22314"/>
                  </a:cubicBezTo>
                  <a:cubicBezTo>
                    <a:pt x="35487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7" y="19817"/>
                    <a:pt x="33786" y="19304"/>
                    <a:pt x="33786" y="18781"/>
                  </a:cubicBezTo>
                  <a:cubicBezTo>
                    <a:pt x="33786" y="18579"/>
                    <a:pt x="33766" y="18378"/>
                    <a:pt x="33725" y="18181"/>
                  </a:cubicBezTo>
                  <a:cubicBezTo>
                    <a:pt x="34676" y="17689"/>
                    <a:pt x="35328" y="16699"/>
                    <a:pt x="35328" y="15554"/>
                  </a:cubicBezTo>
                  <a:cubicBezTo>
                    <a:pt x="35328" y="14050"/>
                    <a:pt x="34204" y="12810"/>
                    <a:pt x="32750" y="12623"/>
                  </a:cubicBezTo>
                  <a:cubicBezTo>
                    <a:pt x="32757" y="12506"/>
                    <a:pt x="32763" y="12388"/>
                    <a:pt x="32763" y="12269"/>
                  </a:cubicBezTo>
                  <a:cubicBezTo>
                    <a:pt x="32763" y="9521"/>
                    <a:pt x="30697" y="7258"/>
                    <a:pt x="28034" y="6945"/>
                  </a:cubicBezTo>
                  <a:cubicBezTo>
                    <a:pt x="27836" y="3077"/>
                    <a:pt x="24639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2"/>
            <p:cNvSpPr/>
            <p:nvPr/>
          </p:nvSpPr>
          <p:spPr>
            <a:xfrm>
              <a:off x="5929046" y="4121580"/>
              <a:ext cx="748818" cy="513954"/>
            </a:xfrm>
            <a:custGeom>
              <a:avLst/>
              <a:gdLst/>
              <a:ahLst/>
              <a:cxnLst/>
              <a:rect l="l" t="t" r="r" b="b"/>
              <a:pathLst>
                <a:path w="35489" h="24358" extrusionOk="0">
                  <a:moveTo>
                    <a:pt x="20720" y="1"/>
                  </a:moveTo>
                  <a:cubicBezTo>
                    <a:pt x="16676" y="1"/>
                    <a:pt x="13398" y="3279"/>
                    <a:pt x="13398" y="7324"/>
                  </a:cubicBezTo>
                  <a:cubicBezTo>
                    <a:pt x="13398" y="7671"/>
                    <a:pt x="13424" y="8018"/>
                    <a:pt x="13473" y="8361"/>
                  </a:cubicBezTo>
                  <a:cubicBezTo>
                    <a:pt x="12329" y="8802"/>
                    <a:pt x="11464" y="9804"/>
                    <a:pt x="11218" y="11031"/>
                  </a:cubicBezTo>
                  <a:cubicBezTo>
                    <a:pt x="10731" y="11154"/>
                    <a:pt x="10276" y="11382"/>
                    <a:pt x="9888" y="11702"/>
                  </a:cubicBezTo>
                  <a:cubicBezTo>
                    <a:pt x="9773" y="11693"/>
                    <a:pt x="9658" y="11688"/>
                    <a:pt x="9542" y="11688"/>
                  </a:cubicBezTo>
                  <a:cubicBezTo>
                    <a:pt x="7451" y="11688"/>
                    <a:pt x="5697" y="13131"/>
                    <a:pt x="5219" y="15075"/>
                  </a:cubicBezTo>
                  <a:cubicBezTo>
                    <a:pt x="3114" y="15146"/>
                    <a:pt x="1429" y="16872"/>
                    <a:pt x="1429" y="18994"/>
                  </a:cubicBezTo>
                  <a:cubicBezTo>
                    <a:pt x="1429" y="19442"/>
                    <a:pt x="1506" y="19886"/>
                    <a:pt x="1656" y="20307"/>
                  </a:cubicBezTo>
                  <a:cubicBezTo>
                    <a:pt x="716" y="20491"/>
                    <a:pt x="1" y="21322"/>
                    <a:pt x="1" y="22314"/>
                  </a:cubicBezTo>
                  <a:cubicBezTo>
                    <a:pt x="1" y="23438"/>
                    <a:pt x="920" y="24357"/>
                    <a:pt x="2044" y="24357"/>
                  </a:cubicBezTo>
                  <a:lnTo>
                    <a:pt x="33444" y="24357"/>
                  </a:lnTo>
                  <a:cubicBezTo>
                    <a:pt x="34569" y="24357"/>
                    <a:pt x="35488" y="23438"/>
                    <a:pt x="35488" y="22314"/>
                  </a:cubicBezTo>
                  <a:cubicBezTo>
                    <a:pt x="35488" y="21189"/>
                    <a:pt x="34569" y="20270"/>
                    <a:pt x="33444" y="20270"/>
                  </a:cubicBezTo>
                  <a:lnTo>
                    <a:pt x="33382" y="20270"/>
                  </a:lnTo>
                  <a:cubicBezTo>
                    <a:pt x="33647" y="19818"/>
                    <a:pt x="33786" y="19304"/>
                    <a:pt x="33785" y="18781"/>
                  </a:cubicBezTo>
                  <a:cubicBezTo>
                    <a:pt x="33785" y="18579"/>
                    <a:pt x="33765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2" y="12810"/>
                    <a:pt x="32748" y="12624"/>
                  </a:cubicBezTo>
                  <a:cubicBezTo>
                    <a:pt x="32757" y="12506"/>
                    <a:pt x="32763" y="12387"/>
                    <a:pt x="32763" y="12269"/>
                  </a:cubicBezTo>
                  <a:cubicBezTo>
                    <a:pt x="32763" y="9521"/>
                    <a:pt x="30696" y="7258"/>
                    <a:pt x="28033" y="6945"/>
                  </a:cubicBezTo>
                  <a:cubicBezTo>
                    <a:pt x="27836" y="3077"/>
                    <a:pt x="24637" y="1"/>
                    <a:pt x="20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2"/>
            <p:cNvSpPr/>
            <p:nvPr/>
          </p:nvSpPr>
          <p:spPr>
            <a:xfrm>
              <a:off x="898653" y="3900567"/>
              <a:ext cx="748797" cy="513954"/>
            </a:xfrm>
            <a:custGeom>
              <a:avLst/>
              <a:gdLst/>
              <a:ahLst/>
              <a:cxnLst/>
              <a:rect l="l" t="t" r="r" b="b"/>
              <a:pathLst>
                <a:path w="35488" h="24358" extrusionOk="0">
                  <a:moveTo>
                    <a:pt x="20720" y="1"/>
                  </a:moveTo>
                  <a:cubicBezTo>
                    <a:pt x="16676" y="1"/>
                    <a:pt x="13398" y="3279"/>
                    <a:pt x="13398" y="7323"/>
                  </a:cubicBezTo>
                  <a:cubicBezTo>
                    <a:pt x="13399" y="7670"/>
                    <a:pt x="13423" y="8018"/>
                    <a:pt x="13472" y="8361"/>
                  </a:cubicBezTo>
                  <a:cubicBezTo>
                    <a:pt x="12329" y="8802"/>
                    <a:pt x="11464" y="9804"/>
                    <a:pt x="11219" y="11031"/>
                  </a:cubicBezTo>
                  <a:cubicBezTo>
                    <a:pt x="10731" y="11154"/>
                    <a:pt x="10277" y="11382"/>
                    <a:pt x="9888" y="11702"/>
                  </a:cubicBezTo>
                  <a:cubicBezTo>
                    <a:pt x="9774" y="11693"/>
                    <a:pt x="9659" y="11688"/>
                    <a:pt x="9542" y="11688"/>
                  </a:cubicBezTo>
                  <a:cubicBezTo>
                    <a:pt x="7450" y="11688"/>
                    <a:pt x="5696" y="13131"/>
                    <a:pt x="5220" y="15074"/>
                  </a:cubicBezTo>
                  <a:cubicBezTo>
                    <a:pt x="3116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6" y="20307"/>
                  </a:cubicBezTo>
                  <a:cubicBezTo>
                    <a:pt x="717" y="20491"/>
                    <a:pt x="0" y="21322"/>
                    <a:pt x="0" y="22314"/>
                  </a:cubicBezTo>
                  <a:cubicBezTo>
                    <a:pt x="0" y="23437"/>
                    <a:pt x="920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8" y="23437"/>
                    <a:pt x="35488" y="22314"/>
                  </a:cubicBezTo>
                  <a:cubicBezTo>
                    <a:pt x="35488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6" y="19817"/>
                    <a:pt x="33787" y="19305"/>
                    <a:pt x="33787" y="18781"/>
                  </a:cubicBezTo>
                  <a:cubicBezTo>
                    <a:pt x="33787" y="18579"/>
                    <a:pt x="33766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3" y="12810"/>
                    <a:pt x="32749" y="12623"/>
                  </a:cubicBezTo>
                  <a:cubicBezTo>
                    <a:pt x="32756" y="12506"/>
                    <a:pt x="32762" y="12388"/>
                    <a:pt x="32762" y="12269"/>
                  </a:cubicBezTo>
                  <a:cubicBezTo>
                    <a:pt x="32762" y="9521"/>
                    <a:pt x="30696" y="7258"/>
                    <a:pt x="28033" y="6945"/>
                  </a:cubicBezTo>
                  <a:cubicBezTo>
                    <a:pt x="27836" y="3077"/>
                    <a:pt x="24638" y="1"/>
                    <a:pt x="20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/>
          <p:nvPr/>
        </p:nvSpPr>
        <p:spPr>
          <a:xfrm rot="5400000" flipH="1">
            <a:off x="-545799" y="-250989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1"/>
          <p:cNvSpPr/>
          <p:nvPr/>
        </p:nvSpPr>
        <p:spPr>
          <a:xfrm flipH="1">
            <a:off x="7217432" y="65685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1"/>
          <p:cNvSpPr/>
          <p:nvPr/>
        </p:nvSpPr>
        <p:spPr>
          <a:xfrm flipH="1">
            <a:off x="8443457" y="-32250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2"/>
          <p:cNvSpPr txBox="1">
            <a:spLocks noGrp="1"/>
          </p:cNvSpPr>
          <p:nvPr>
            <p:ph type="body" idx="1"/>
          </p:nvPr>
        </p:nvSpPr>
        <p:spPr>
          <a:xfrm>
            <a:off x="895788" y="2180075"/>
            <a:ext cx="3451500" cy="2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82"/>
          <p:cNvSpPr txBox="1">
            <a:spLocks noGrp="1"/>
          </p:cNvSpPr>
          <p:nvPr>
            <p:ph type="body" idx="2"/>
          </p:nvPr>
        </p:nvSpPr>
        <p:spPr>
          <a:xfrm>
            <a:off x="4796686" y="2180075"/>
            <a:ext cx="3451500" cy="2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82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2"/>
          <p:cNvSpPr txBox="1">
            <a:spLocks noGrp="1"/>
          </p:cNvSpPr>
          <p:nvPr>
            <p:ph type="title" idx="3"/>
          </p:nvPr>
        </p:nvSpPr>
        <p:spPr>
          <a:xfrm>
            <a:off x="1015512" y="1531175"/>
            <a:ext cx="333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82"/>
          <p:cNvSpPr txBox="1">
            <a:spLocks noGrp="1"/>
          </p:cNvSpPr>
          <p:nvPr>
            <p:ph type="title" idx="4"/>
          </p:nvPr>
        </p:nvSpPr>
        <p:spPr>
          <a:xfrm>
            <a:off x="4916412" y="1531175"/>
            <a:ext cx="333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2"/>
          <p:cNvSpPr/>
          <p:nvPr/>
        </p:nvSpPr>
        <p:spPr>
          <a:xfrm>
            <a:off x="-113301" y="220074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2"/>
          <p:cNvSpPr/>
          <p:nvPr/>
        </p:nvSpPr>
        <p:spPr>
          <a:xfrm flipH="1">
            <a:off x="7935714" y="455699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2"/>
          <p:cNvSpPr/>
          <p:nvPr/>
        </p:nvSpPr>
        <p:spPr>
          <a:xfrm>
            <a:off x="311699" y="455724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TWO_COLUMNS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3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3"/>
          <p:cNvSpPr/>
          <p:nvPr/>
        </p:nvSpPr>
        <p:spPr>
          <a:xfrm>
            <a:off x="-345451" y="3847349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3"/>
          <p:cNvSpPr/>
          <p:nvPr/>
        </p:nvSpPr>
        <p:spPr>
          <a:xfrm flipH="1">
            <a:off x="8552389" y="33999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3"/>
          <p:cNvSpPr/>
          <p:nvPr/>
        </p:nvSpPr>
        <p:spPr>
          <a:xfrm>
            <a:off x="79549" y="4082999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AND_TWO_COLUMNS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4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4"/>
          <p:cNvSpPr txBox="1">
            <a:spLocks noGrp="1"/>
          </p:cNvSpPr>
          <p:nvPr>
            <p:ph type="title" idx="2"/>
          </p:nvPr>
        </p:nvSpPr>
        <p:spPr>
          <a:xfrm>
            <a:off x="1167788" y="2306738"/>
            <a:ext cx="1886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2" name="Google Shape;102;p84"/>
          <p:cNvSpPr txBox="1">
            <a:spLocks noGrp="1"/>
          </p:cNvSpPr>
          <p:nvPr>
            <p:ph type="subTitle" idx="1"/>
          </p:nvPr>
        </p:nvSpPr>
        <p:spPr>
          <a:xfrm>
            <a:off x="1074475" y="3210013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title" idx="3"/>
          </p:nvPr>
        </p:nvSpPr>
        <p:spPr>
          <a:xfrm>
            <a:off x="6089838" y="2306738"/>
            <a:ext cx="1886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subTitle" idx="4"/>
          </p:nvPr>
        </p:nvSpPr>
        <p:spPr>
          <a:xfrm>
            <a:off x="5996525" y="3210013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4"/>
          <p:cNvSpPr/>
          <p:nvPr/>
        </p:nvSpPr>
        <p:spPr>
          <a:xfrm rot="10800000" flipH="1">
            <a:off x="7844751" y="-139014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4"/>
          <p:cNvSpPr/>
          <p:nvPr/>
        </p:nvSpPr>
        <p:spPr>
          <a:xfrm flipH="1">
            <a:off x="233103" y="822857"/>
            <a:ext cx="934665" cy="641529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 flipH="1">
            <a:off x="1074478" y="256007"/>
            <a:ext cx="934665" cy="641529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SECTION_TITLE_AND_DESCRIPTION_1_1_1_1"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5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5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5"/>
          <p:cNvSpPr/>
          <p:nvPr/>
        </p:nvSpPr>
        <p:spPr>
          <a:xfrm>
            <a:off x="8222006" y="249875"/>
            <a:ext cx="1264260" cy="86775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5"/>
          <p:cNvSpPr txBox="1">
            <a:spLocks noGrp="1"/>
          </p:cNvSpPr>
          <p:nvPr>
            <p:ph type="title" idx="2"/>
          </p:nvPr>
        </p:nvSpPr>
        <p:spPr>
          <a:xfrm>
            <a:off x="1085725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85"/>
          <p:cNvSpPr txBox="1">
            <a:spLocks noGrp="1"/>
          </p:cNvSpPr>
          <p:nvPr>
            <p:ph type="subTitle" idx="1"/>
          </p:nvPr>
        </p:nvSpPr>
        <p:spPr>
          <a:xfrm>
            <a:off x="1085725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title" idx="3"/>
          </p:nvPr>
        </p:nvSpPr>
        <p:spPr>
          <a:xfrm>
            <a:off x="3535500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subTitle" idx="4"/>
          </p:nvPr>
        </p:nvSpPr>
        <p:spPr>
          <a:xfrm>
            <a:off x="3535500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title" idx="5"/>
          </p:nvPr>
        </p:nvSpPr>
        <p:spPr>
          <a:xfrm>
            <a:off x="5985275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ubTitle" idx="6"/>
          </p:nvPr>
        </p:nvSpPr>
        <p:spPr>
          <a:xfrm>
            <a:off x="5985275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750425" y="553750"/>
            <a:ext cx="3846600" cy="3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86"/>
          <p:cNvSpPr/>
          <p:nvPr/>
        </p:nvSpPr>
        <p:spPr>
          <a:xfrm flipH="1">
            <a:off x="7929133" y="249625"/>
            <a:ext cx="1523677" cy="1045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6"/>
          <p:cNvSpPr/>
          <p:nvPr/>
        </p:nvSpPr>
        <p:spPr>
          <a:xfrm flipH="1">
            <a:off x="-287916" y="3529731"/>
            <a:ext cx="1630762" cy="111931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6"/>
          <p:cNvSpPr/>
          <p:nvPr/>
        </p:nvSpPr>
        <p:spPr>
          <a:xfrm>
            <a:off x="-115731" y="4160008"/>
            <a:ext cx="1142802" cy="784388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87"/>
          <p:cNvGrpSpPr/>
          <p:nvPr/>
        </p:nvGrpSpPr>
        <p:grpSpPr>
          <a:xfrm>
            <a:off x="259462" y="2122017"/>
            <a:ext cx="1630762" cy="2677793"/>
            <a:chOff x="-2840659" y="5729097"/>
            <a:chExt cx="1952540" cy="3206170"/>
          </a:xfrm>
        </p:grpSpPr>
        <p:sp>
          <p:nvSpPr>
            <p:cNvPr id="125" name="Google Shape;125;p87"/>
            <p:cNvSpPr/>
            <p:nvPr/>
          </p:nvSpPr>
          <p:spPr>
            <a:xfrm>
              <a:off x="-2840659" y="5729097"/>
              <a:ext cx="1143967" cy="2149602"/>
            </a:xfrm>
            <a:custGeom>
              <a:avLst/>
              <a:gdLst/>
              <a:ahLst/>
              <a:cxnLst/>
              <a:rect l="l" t="t" r="r" b="b"/>
              <a:pathLst>
                <a:path w="19442" h="36533" extrusionOk="0">
                  <a:moveTo>
                    <a:pt x="5694" y="1"/>
                  </a:moveTo>
                  <a:cubicBezTo>
                    <a:pt x="5563" y="1"/>
                    <a:pt x="5431" y="24"/>
                    <a:pt x="5302" y="74"/>
                  </a:cubicBezTo>
                  <a:lnTo>
                    <a:pt x="847" y="1782"/>
                  </a:lnTo>
                  <a:cubicBezTo>
                    <a:pt x="283" y="1997"/>
                    <a:pt x="1" y="2630"/>
                    <a:pt x="217" y="3193"/>
                  </a:cubicBezTo>
                  <a:lnTo>
                    <a:pt x="12729" y="35830"/>
                  </a:lnTo>
                  <a:cubicBezTo>
                    <a:pt x="12896" y="36265"/>
                    <a:pt x="13310" y="36532"/>
                    <a:pt x="13749" y="36532"/>
                  </a:cubicBezTo>
                  <a:cubicBezTo>
                    <a:pt x="13879" y="36532"/>
                    <a:pt x="14012" y="36509"/>
                    <a:pt x="14141" y="36459"/>
                  </a:cubicBezTo>
                  <a:lnTo>
                    <a:pt x="18597" y="34751"/>
                  </a:lnTo>
                  <a:cubicBezTo>
                    <a:pt x="19160" y="34535"/>
                    <a:pt x="19442" y="33903"/>
                    <a:pt x="19226" y="33340"/>
                  </a:cubicBezTo>
                  <a:lnTo>
                    <a:pt x="6713" y="703"/>
                  </a:lnTo>
                  <a:cubicBezTo>
                    <a:pt x="6547" y="268"/>
                    <a:pt x="6133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7"/>
            <p:cNvSpPr/>
            <p:nvPr/>
          </p:nvSpPr>
          <p:spPr>
            <a:xfrm>
              <a:off x="-2818124" y="5917500"/>
              <a:ext cx="75433" cy="39070"/>
            </a:xfrm>
            <a:custGeom>
              <a:avLst/>
              <a:gdLst/>
              <a:ahLst/>
              <a:cxnLst/>
              <a:rect l="l" t="t" r="r" b="b"/>
              <a:pathLst>
                <a:path w="1282" h="664" extrusionOk="0">
                  <a:moveTo>
                    <a:pt x="1133" y="0"/>
                  </a:moveTo>
                  <a:cubicBezTo>
                    <a:pt x="1121" y="0"/>
                    <a:pt x="1109" y="2"/>
                    <a:pt x="1097" y="6"/>
                  </a:cubicBezTo>
                  <a:lnTo>
                    <a:pt x="0" y="427"/>
                  </a:lnTo>
                  <a:lnTo>
                    <a:pt x="91" y="663"/>
                  </a:lnTo>
                  <a:lnTo>
                    <a:pt x="1188" y="243"/>
                  </a:lnTo>
                  <a:cubicBezTo>
                    <a:pt x="1251" y="218"/>
                    <a:pt x="1282" y="148"/>
                    <a:pt x="1259" y="86"/>
                  </a:cubicBezTo>
                  <a:cubicBezTo>
                    <a:pt x="1238" y="33"/>
                    <a:pt x="1184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7"/>
            <p:cNvSpPr/>
            <p:nvPr/>
          </p:nvSpPr>
          <p:spPr>
            <a:xfrm>
              <a:off x="-2781585" y="6025116"/>
              <a:ext cx="36893" cy="18299"/>
            </a:xfrm>
            <a:custGeom>
              <a:avLst/>
              <a:gdLst/>
              <a:ahLst/>
              <a:cxnLst/>
              <a:rect l="l" t="t" r="r" b="b"/>
              <a:pathLst>
                <a:path w="627" h="311" extrusionOk="0">
                  <a:moveTo>
                    <a:pt x="569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1" y="215"/>
                  </a:lnTo>
                  <a:lnTo>
                    <a:pt x="37" y="310"/>
                  </a:lnTo>
                  <a:lnTo>
                    <a:pt x="586" y="100"/>
                  </a:lnTo>
                  <a:cubicBezTo>
                    <a:pt x="612" y="90"/>
                    <a:pt x="626" y="60"/>
                    <a:pt x="615" y="34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7"/>
            <p:cNvSpPr/>
            <p:nvPr/>
          </p:nvSpPr>
          <p:spPr>
            <a:xfrm>
              <a:off x="-2711801" y="6207047"/>
              <a:ext cx="36775" cy="18299"/>
            </a:xfrm>
            <a:custGeom>
              <a:avLst/>
              <a:gdLst/>
              <a:ahLst/>
              <a:cxnLst/>
              <a:rect l="l" t="t" r="r" b="b"/>
              <a:pathLst>
                <a:path w="625" h="311" extrusionOk="0">
                  <a:moveTo>
                    <a:pt x="568" y="1"/>
                  </a:moveTo>
                  <a:cubicBezTo>
                    <a:pt x="561" y="1"/>
                    <a:pt x="555" y="2"/>
                    <a:pt x="549" y="5"/>
                  </a:cubicBezTo>
                  <a:lnTo>
                    <a:pt x="0" y="216"/>
                  </a:lnTo>
                  <a:lnTo>
                    <a:pt x="36" y="310"/>
                  </a:lnTo>
                  <a:lnTo>
                    <a:pt x="585" y="101"/>
                  </a:lnTo>
                  <a:cubicBezTo>
                    <a:pt x="612" y="91"/>
                    <a:pt x="625" y="60"/>
                    <a:pt x="613" y="35"/>
                  </a:cubicBezTo>
                  <a:cubicBezTo>
                    <a:pt x="607" y="14"/>
                    <a:pt x="588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7"/>
            <p:cNvSpPr/>
            <p:nvPr/>
          </p:nvSpPr>
          <p:spPr>
            <a:xfrm>
              <a:off x="-2642136" y="6389036"/>
              <a:ext cx="36893" cy="18299"/>
            </a:xfrm>
            <a:custGeom>
              <a:avLst/>
              <a:gdLst/>
              <a:ahLst/>
              <a:cxnLst/>
              <a:rect l="l" t="t" r="r" b="b"/>
              <a:pathLst>
                <a:path w="627" h="311" extrusionOk="0">
                  <a:moveTo>
                    <a:pt x="569" y="1"/>
                  </a:moveTo>
                  <a:cubicBezTo>
                    <a:pt x="563" y="1"/>
                    <a:pt x="556" y="2"/>
                    <a:pt x="550" y="5"/>
                  </a:cubicBezTo>
                  <a:lnTo>
                    <a:pt x="1" y="215"/>
                  </a:lnTo>
                  <a:lnTo>
                    <a:pt x="38" y="310"/>
                  </a:lnTo>
                  <a:lnTo>
                    <a:pt x="586" y="99"/>
                  </a:lnTo>
                  <a:cubicBezTo>
                    <a:pt x="614" y="90"/>
                    <a:pt x="627" y="60"/>
                    <a:pt x="615" y="34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7"/>
            <p:cNvSpPr/>
            <p:nvPr/>
          </p:nvSpPr>
          <p:spPr>
            <a:xfrm>
              <a:off x="-2572353" y="6570966"/>
              <a:ext cx="36716" cy="18299"/>
            </a:xfrm>
            <a:custGeom>
              <a:avLst/>
              <a:gdLst/>
              <a:ahLst/>
              <a:cxnLst/>
              <a:rect l="l" t="t" r="r" b="b"/>
              <a:pathLst>
                <a:path w="624" h="311" extrusionOk="0">
                  <a:moveTo>
                    <a:pt x="569" y="1"/>
                  </a:moveTo>
                  <a:cubicBezTo>
                    <a:pt x="562" y="1"/>
                    <a:pt x="556" y="2"/>
                    <a:pt x="549" y="5"/>
                  </a:cubicBezTo>
                  <a:lnTo>
                    <a:pt x="1" y="216"/>
                  </a:lnTo>
                  <a:lnTo>
                    <a:pt x="38" y="310"/>
                  </a:lnTo>
                  <a:lnTo>
                    <a:pt x="586" y="99"/>
                  </a:lnTo>
                  <a:cubicBezTo>
                    <a:pt x="610" y="88"/>
                    <a:pt x="623" y="60"/>
                    <a:pt x="615" y="35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7"/>
            <p:cNvSpPr/>
            <p:nvPr/>
          </p:nvSpPr>
          <p:spPr>
            <a:xfrm>
              <a:off x="-2502570" y="6752956"/>
              <a:ext cx="36598" cy="18182"/>
            </a:xfrm>
            <a:custGeom>
              <a:avLst/>
              <a:gdLst/>
              <a:ahLst/>
              <a:cxnLst/>
              <a:rect l="l" t="t" r="r" b="b"/>
              <a:pathLst>
                <a:path w="622" h="309" extrusionOk="0">
                  <a:moveTo>
                    <a:pt x="568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1" y="214"/>
                  </a:lnTo>
                  <a:lnTo>
                    <a:pt x="36" y="309"/>
                  </a:lnTo>
                  <a:lnTo>
                    <a:pt x="585" y="99"/>
                  </a:lnTo>
                  <a:cubicBezTo>
                    <a:pt x="610" y="88"/>
                    <a:pt x="622" y="60"/>
                    <a:pt x="614" y="34"/>
                  </a:cubicBezTo>
                  <a:cubicBezTo>
                    <a:pt x="608" y="13"/>
                    <a:pt x="588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7"/>
            <p:cNvSpPr/>
            <p:nvPr/>
          </p:nvSpPr>
          <p:spPr>
            <a:xfrm>
              <a:off x="-2433022" y="6934415"/>
              <a:ext cx="36834" cy="18182"/>
            </a:xfrm>
            <a:custGeom>
              <a:avLst/>
              <a:gdLst/>
              <a:ahLst/>
              <a:cxnLst/>
              <a:rect l="l" t="t" r="r" b="b"/>
              <a:pathLst>
                <a:path w="626" h="309" extrusionOk="0">
                  <a:moveTo>
                    <a:pt x="564" y="1"/>
                  </a:moveTo>
                  <a:cubicBezTo>
                    <a:pt x="559" y="1"/>
                    <a:pt x="554" y="2"/>
                    <a:pt x="548" y="3"/>
                  </a:cubicBezTo>
                  <a:lnTo>
                    <a:pt x="1" y="214"/>
                  </a:lnTo>
                  <a:lnTo>
                    <a:pt x="37" y="309"/>
                  </a:lnTo>
                  <a:lnTo>
                    <a:pt x="585" y="98"/>
                  </a:lnTo>
                  <a:cubicBezTo>
                    <a:pt x="613" y="90"/>
                    <a:pt x="626" y="59"/>
                    <a:pt x="614" y="33"/>
                  </a:cubicBezTo>
                  <a:cubicBezTo>
                    <a:pt x="605" y="13"/>
                    <a:pt x="585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7"/>
            <p:cNvSpPr/>
            <p:nvPr/>
          </p:nvSpPr>
          <p:spPr>
            <a:xfrm>
              <a:off x="-2363298" y="7116405"/>
              <a:ext cx="36893" cy="18123"/>
            </a:xfrm>
            <a:custGeom>
              <a:avLst/>
              <a:gdLst/>
              <a:ahLst/>
              <a:cxnLst/>
              <a:rect l="l" t="t" r="r" b="b"/>
              <a:pathLst>
                <a:path w="627" h="308" extrusionOk="0">
                  <a:moveTo>
                    <a:pt x="565" y="1"/>
                  </a:moveTo>
                  <a:cubicBezTo>
                    <a:pt x="560" y="1"/>
                    <a:pt x="555" y="2"/>
                    <a:pt x="549" y="3"/>
                  </a:cubicBezTo>
                  <a:lnTo>
                    <a:pt x="1" y="213"/>
                  </a:lnTo>
                  <a:lnTo>
                    <a:pt x="37" y="308"/>
                  </a:lnTo>
                  <a:lnTo>
                    <a:pt x="586" y="98"/>
                  </a:lnTo>
                  <a:cubicBezTo>
                    <a:pt x="612" y="89"/>
                    <a:pt x="626" y="58"/>
                    <a:pt x="615" y="32"/>
                  </a:cubicBezTo>
                  <a:cubicBezTo>
                    <a:pt x="606" y="13"/>
                    <a:pt x="586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7"/>
            <p:cNvSpPr/>
            <p:nvPr/>
          </p:nvSpPr>
          <p:spPr>
            <a:xfrm>
              <a:off x="-2293515" y="7298276"/>
              <a:ext cx="36893" cy="18240"/>
            </a:xfrm>
            <a:custGeom>
              <a:avLst/>
              <a:gdLst/>
              <a:ahLst/>
              <a:cxnLst/>
              <a:rect l="l" t="t" r="r" b="b"/>
              <a:pathLst>
                <a:path w="627" h="310" extrusionOk="0">
                  <a:moveTo>
                    <a:pt x="568" y="0"/>
                  </a:moveTo>
                  <a:cubicBezTo>
                    <a:pt x="562" y="0"/>
                    <a:pt x="555" y="1"/>
                    <a:pt x="549" y="4"/>
                  </a:cubicBezTo>
                  <a:lnTo>
                    <a:pt x="0" y="215"/>
                  </a:lnTo>
                  <a:lnTo>
                    <a:pt x="36" y="310"/>
                  </a:lnTo>
                  <a:lnTo>
                    <a:pt x="586" y="99"/>
                  </a:lnTo>
                  <a:cubicBezTo>
                    <a:pt x="612" y="91"/>
                    <a:pt x="626" y="60"/>
                    <a:pt x="615" y="34"/>
                  </a:cubicBezTo>
                  <a:cubicBezTo>
                    <a:pt x="608" y="13"/>
                    <a:pt x="589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7"/>
            <p:cNvSpPr/>
            <p:nvPr/>
          </p:nvSpPr>
          <p:spPr>
            <a:xfrm>
              <a:off x="-2223731" y="7480207"/>
              <a:ext cx="36834" cy="18240"/>
            </a:xfrm>
            <a:custGeom>
              <a:avLst/>
              <a:gdLst/>
              <a:ahLst/>
              <a:cxnLst/>
              <a:rect l="l" t="t" r="r" b="b"/>
              <a:pathLst>
                <a:path w="626" h="310" extrusionOk="0">
                  <a:moveTo>
                    <a:pt x="569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0" y="215"/>
                  </a:lnTo>
                  <a:lnTo>
                    <a:pt x="36" y="309"/>
                  </a:lnTo>
                  <a:lnTo>
                    <a:pt x="584" y="100"/>
                  </a:lnTo>
                  <a:cubicBezTo>
                    <a:pt x="612" y="91"/>
                    <a:pt x="626" y="61"/>
                    <a:pt x="613" y="34"/>
                  </a:cubicBezTo>
                  <a:cubicBezTo>
                    <a:pt x="607" y="13"/>
                    <a:pt x="588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7"/>
            <p:cNvSpPr/>
            <p:nvPr/>
          </p:nvSpPr>
          <p:spPr>
            <a:xfrm>
              <a:off x="-2154007" y="7662196"/>
              <a:ext cx="36834" cy="18240"/>
            </a:xfrm>
            <a:custGeom>
              <a:avLst/>
              <a:gdLst/>
              <a:ahLst/>
              <a:cxnLst/>
              <a:rect l="l" t="t" r="r" b="b"/>
              <a:pathLst>
                <a:path w="626" h="310" extrusionOk="0">
                  <a:moveTo>
                    <a:pt x="568" y="0"/>
                  </a:moveTo>
                  <a:cubicBezTo>
                    <a:pt x="562" y="0"/>
                    <a:pt x="556" y="1"/>
                    <a:pt x="550" y="4"/>
                  </a:cubicBezTo>
                  <a:lnTo>
                    <a:pt x="1" y="215"/>
                  </a:lnTo>
                  <a:lnTo>
                    <a:pt x="37" y="309"/>
                  </a:lnTo>
                  <a:lnTo>
                    <a:pt x="585" y="99"/>
                  </a:lnTo>
                  <a:cubicBezTo>
                    <a:pt x="613" y="91"/>
                    <a:pt x="626" y="59"/>
                    <a:pt x="614" y="33"/>
                  </a:cubicBezTo>
                  <a:cubicBezTo>
                    <a:pt x="607" y="13"/>
                    <a:pt x="588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7"/>
            <p:cNvSpPr/>
            <p:nvPr/>
          </p:nvSpPr>
          <p:spPr>
            <a:xfrm>
              <a:off x="-2748340" y="6099430"/>
              <a:ext cx="75374" cy="39129"/>
            </a:xfrm>
            <a:custGeom>
              <a:avLst/>
              <a:gdLst/>
              <a:ahLst/>
              <a:cxnLst/>
              <a:rect l="l" t="t" r="r" b="b"/>
              <a:pathLst>
                <a:path w="1281" h="665" extrusionOk="0">
                  <a:moveTo>
                    <a:pt x="1134" y="1"/>
                  </a:moveTo>
                  <a:cubicBezTo>
                    <a:pt x="1121" y="1"/>
                    <a:pt x="1109" y="3"/>
                    <a:pt x="1097" y="7"/>
                  </a:cubicBezTo>
                  <a:lnTo>
                    <a:pt x="0" y="428"/>
                  </a:lnTo>
                  <a:lnTo>
                    <a:pt x="91" y="664"/>
                  </a:lnTo>
                  <a:lnTo>
                    <a:pt x="1188" y="244"/>
                  </a:lnTo>
                  <a:cubicBezTo>
                    <a:pt x="1245" y="222"/>
                    <a:pt x="1280" y="142"/>
                    <a:pt x="1259" y="87"/>
                  </a:cubicBezTo>
                  <a:cubicBezTo>
                    <a:pt x="1238" y="34"/>
                    <a:pt x="1184" y="1"/>
                    <a:pt x="1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7"/>
            <p:cNvSpPr/>
            <p:nvPr/>
          </p:nvSpPr>
          <p:spPr>
            <a:xfrm>
              <a:off x="-2678616" y="6281302"/>
              <a:ext cx="75433" cy="39187"/>
            </a:xfrm>
            <a:custGeom>
              <a:avLst/>
              <a:gdLst/>
              <a:ahLst/>
              <a:cxnLst/>
              <a:rect l="l" t="t" r="r" b="b"/>
              <a:pathLst>
                <a:path w="1282" h="666" extrusionOk="0">
                  <a:moveTo>
                    <a:pt x="1141" y="1"/>
                  </a:moveTo>
                  <a:cubicBezTo>
                    <a:pt x="1127" y="1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5"/>
                  </a:lnTo>
                  <a:lnTo>
                    <a:pt x="1189" y="244"/>
                  </a:lnTo>
                  <a:cubicBezTo>
                    <a:pt x="1246" y="223"/>
                    <a:pt x="1281" y="144"/>
                    <a:pt x="1256" y="79"/>
                  </a:cubicBezTo>
                  <a:cubicBezTo>
                    <a:pt x="1236" y="30"/>
                    <a:pt x="1190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7"/>
            <p:cNvSpPr/>
            <p:nvPr/>
          </p:nvSpPr>
          <p:spPr>
            <a:xfrm>
              <a:off x="-2608833" y="6463291"/>
              <a:ext cx="75315" cy="39187"/>
            </a:xfrm>
            <a:custGeom>
              <a:avLst/>
              <a:gdLst/>
              <a:ahLst/>
              <a:cxnLst/>
              <a:rect l="l" t="t" r="r" b="b"/>
              <a:pathLst>
                <a:path w="1280" h="666" extrusionOk="0">
                  <a:moveTo>
                    <a:pt x="1141" y="0"/>
                  </a:moveTo>
                  <a:cubicBezTo>
                    <a:pt x="1127" y="0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5"/>
                  </a:lnTo>
                  <a:lnTo>
                    <a:pt x="1188" y="244"/>
                  </a:lnTo>
                  <a:cubicBezTo>
                    <a:pt x="1245" y="223"/>
                    <a:pt x="1280" y="144"/>
                    <a:pt x="1255" y="77"/>
                  </a:cubicBezTo>
                  <a:cubicBezTo>
                    <a:pt x="1236" y="29"/>
                    <a:pt x="1190" y="0"/>
                    <a:pt x="1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7"/>
            <p:cNvSpPr/>
            <p:nvPr/>
          </p:nvSpPr>
          <p:spPr>
            <a:xfrm>
              <a:off x="-2539050" y="6645221"/>
              <a:ext cx="75315" cy="39129"/>
            </a:xfrm>
            <a:custGeom>
              <a:avLst/>
              <a:gdLst/>
              <a:ahLst/>
              <a:cxnLst/>
              <a:rect l="l" t="t" r="r" b="b"/>
              <a:pathLst>
                <a:path w="1280" h="665" extrusionOk="0">
                  <a:moveTo>
                    <a:pt x="1140" y="0"/>
                  </a:moveTo>
                  <a:cubicBezTo>
                    <a:pt x="1126" y="0"/>
                    <a:pt x="1112" y="3"/>
                    <a:pt x="1098" y="8"/>
                  </a:cubicBezTo>
                  <a:lnTo>
                    <a:pt x="1" y="429"/>
                  </a:lnTo>
                  <a:lnTo>
                    <a:pt x="90" y="665"/>
                  </a:lnTo>
                  <a:lnTo>
                    <a:pt x="1188" y="244"/>
                  </a:lnTo>
                  <a:cubicBezTo>
                    <a:pt x="1245" y="224"/>
                    <a:pt x="1280" y="144"/>
                    <a:pt x="1254" y="78"/>
                  </a:cubicBezTo>
                  <a:cubicBezTo>
                    <a:pt x="1235" y="30"/>
                    <a:pt x="1189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7"/>
            <p:cNvSpPr/>
            <p:nvPr/>
          </p:nvSpPr>
          <p:spPr>
            <a:xfrm>
              <a:off x="-2469561" y="6826681"/>
              <a:ext cx="75492" cy="39129"/>
            </a:xfrm>
            <a:custGeom>
              <a:avLst/>
              <a:gdLst/>
              <a:ahLst/>
              <a:cxnLst/>
              <a:rect l="l" t="t" r="r" b="b"/>
              <a:pathLst>
                <a:path w="1283" h="665" extrusionOk="0">
                  <a:moveTo>
                    <a:pt x="1133" y="1"/>
                  </a:moveTo>
                  <a:cubicBezTo>
                    <a:pt x="1121" y="1"/>
                    <a:pt x="1109" y="3"/>
                    <a:pt x="1098" y="7"/>
                  </a:cubicBezTo>
                  <a:lnTo>
                    <a:pt x="1" y="427"/>
                  </a:lnTo>
                  <a:lnTo>
                    <a:pt x="92" y="665"/>
                  </a:lnTo>
                  <a:lnTo>
                    <a:pt x="1189" y="244"/>
                  </a:lnTo>
                  <a:cubicBezTo>
                    <a:pt x="1251" y="219"/>
                    <a:pt x="1282" y="150"/>
                    <a:pt x="1259" y="86"/>
                  </a:cubicBezTo>
                  <a:cubicBezTo>
                    <a:pt x="1239" y="33"/>
                    <a:pt x="118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7"/>
            <p:cNvSpPr/>
            <p:nvPr/>
          </p:nvSpPr>
          <p:spPr>
            <a:xfrm>
              <a:off x="-2399778" y="7008670"/>
              <a:ext cx="75374" cy="39070"/>
            </a:xfrm>
            <a:custGeom>
              <a:avLst/>
              <a:gdLst/>
              <a:ahLst/>
              <a:cxnLst/>
              <a:rect l="l" t="t" r="r" b="b"/>
              <a:pathLst>
                <a:path w="1281" h="664" extrusionOk="0">
                  <a:moveTo>
                    <a:pt x="1135" y="0"/>
                  </a:moveTo>
                  <a:cubicBezTo>
                    <a:pt x="1122" y="0"/>
                    <a:pt x="1109" y="2"/>
                    <a:pt x="1098" y="7"/>
                  </a:cubicBezTo>
                  <a:lnTo>
                    <a:pt x="1" y="427"/>
                  </a:lnTo>
                  <a:lnTo>
                    <a:pt x="92" y="664"/>
                  </a:lnTo>
                  <a:lnTo>
                    <a:pt x="1189" y="243"/>
                  </a:lnTo>
                  <a:cubicBezTo>
                    <a:pt x="1250" y="219"/>
                    <a:pt x="1281" y="148"/>
                    <a:pt x="1258" y="86"/>
                  </a:cubicBezTo>
                  <a:cubicBezTo>
                    <a:pt x="1238" y="33"/>
                    <a:pt x="1184" y="0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7"/>
            <p:cNvSpPr/>
            <p:nvPr/>
          </p:nvSpPr>
          <p:spPr>
            <a:xfrm>
              <a:off x="-2329995" y="7190601"/>
              <a:ext cx="75374" cy="39129"/>
            </a:xfrm>
            <a:custGeom>
              <a:avLst/>
              <a:gdLst/>
              <a:ahLst/>
              <a:cxnLst/>
              <a:rect l="l" t="t" r="r" b="b"/>
              <a:pathLst>
                <a:path w="1281" h="665" extrusionOk="0">
                  <a:moveTo>
                    <a:pt x="1133" y="1"/>
                  </a:moveTo>
                  <a:cubicBezTo>
                    <a:pt x="1120" y="1"/>
                    <a:pt x="1109" y="3"/>
                    <a:pt x="1097" y="7"/>
                  </a:cubicBezTo>
                  <a:lnTo>
                    <a:pt x="0" y="427"/>
                  </a:lnTo>
                  <a:lnTo>
                    <a:pt x="90" y="665"/>
                  </a:lnTo>
                  <a:lnTo>
                    <a:pt x="1187" y="244"/>
                  </a:lnTo>
                  <a:cubicBezTo>
                    <a:pt x="1250" y="219"/>
                    <a:pt x="1281" y="149"/>
                    <a:pt x="1258" y="86"/>
                  </a:cubicBezTo>
                  <a:cubicBezTo>
                    <a:pt x="1237" y="33"/>
                    <a:pt x="118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7"/>
            <p:cNvSpPr/>
            <p:nvPr/>
          </p:nvSpPr>
          <p:spPr>
            <a:xfrm>
              <a:off x="-2260212" y="7372590"/>
              <a:ext cx="75315" cy="39070"/>
            </a:xfrm>
            <a:custGeom>
              <a:avLst/>
              <a:gdLst/>
              <a:ahLst/>
              <a:cxnLst/>
              <a:rect l="l" t="t" r="r" b="b"/>
              <a:pathLst>
                <a:path w="1280" h="664" extrusionOk="0">
                  <a:moveTo>
                    <a:pt x="1134" y="0"/>
                  </a:moveTo>
                  <a:cubicBezTo>
                    <a:pt x="1121" y="0"/>
                    <a:pt x="1109" y="2"/>
                    <a:pt x="1097" y="7"/>
                  </a:cubicBezTo>
                  <a:lnTo>
                    <a:pt x="0" y="427"/>
                  </a:lnTo>
                  <a:lnTo>
                    <a:pt x="90" y="663"/>
                  </a:lnTo>
                  <a:lnTo>
                    <a:pt x="1187" y="243"/>
                  </a:lnTo>
                  <a:cubicBezTo>
                    <a:pt x="1245" y="221"/>
                    <a:pt x="1279" y="141"/>
                    <a:pt x="1257" y="86"/>
                  </a:cubicBezTo>
                  <a:cubicBezTo>
                    <a:pt x="1237" y="33"/>
                    <a:pt x="1183" y="0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7"/>
            <p:cNvSpPr/>
            <p:nvPr/>
          </p:nvSpPr>
          <p:spPr>
            <a:xfrm>
              <a:off x="-2190546" y="7554403"/>
              <a:ext cx="75433" cy="39246"/>
            </a:xfrm>
            <a:custGeom>
              <a:avLst/>
              <a:gdLst/>
              <a:ahLst/>
              <a:cxnLst/>
              <a:rect l="l" t="t" r="r" b="b"/>
              <a:pathLst>
                <a:path w="1282" h="667" extrusionOk="0">
                  <a:moveTo>
                    <a:pt x="1141" y="1"/>
                  </a:moveTo>
                  <a:cubicBezTo>
                    <a:pt x="1127" y="1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6"/>
                  </a:lnTo>
                  <a:lnTo>
                    <a:pt x="1189" y="246"/>
                  </a:lnTo>
                  <a:cubicBezTo>
                    <a:pt x="1245" y="224"/>
                    <a:pt x="1281" y="144"/>
                    <a:pt x="1255" y="79"/>
                  </a:cubicBezTo>
                  <a:cubicBezTo>
                    <a:pt x="1236" y="30"/>
                    <a:pt x="1190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7"/>
            <p:cNvSpPr/>
            <p:nvPr/>
          </p:nvSpPr>
          <p:spPr>
            <a:xfrm>
              <a:off x="-1783144" y="6132733"/>
              <a:ext cx="193701" cy="2195085"/>
            </a:xfrm>
            <a:custGeom>
              <a:avLst/>
              <a:gdLst/>
              <a:ahLst/>
              <a:cxnLst/>
              <a:rect l="l" t="t" r="r" b="b"/>
              <a:pathLst>
                <a:path w="3292" h="37306" extrusionOk="0">
                  <a:moveTo>
                    <a:pt x="0" y="0"/>
                  </a:moveTo>
                  <a:lnTo>
                    <a:pt x="0" y="37305"/>
                  </a:lnTo>
                  <a:lnTo>
                    <a:pt x="3292" y="37305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7"/>
            <p:cNvSpPr/>
            <p:nvPr/>
          </p:nvSpPr>
          <p:spPr>
            <a:xfrm>
              <a:off x="-1783380" y="5941212"/>
              <a:ext cx="193760" cy="191348"/>
            </a:xfrm>
            <a:custGeom>
              <a:avLst/>
              <a:gdLst/>
              <a:ahLst/>
              <a:cxnLst/>
              <a:rect l="l" t="t" r="r" b="b"/>
              <a:pathLst>
                <a:path w="3293" h="3252" extrusionOk="0">
                  <a:moveTo>
                    <a:pt x="1652" y="1"/>
                  </a:moveTo>
                  <a:lnTo>
                    <a:pt x="1479" y="335"/>
                  </a:lnTo>
                  <a:lnTo>
                    <a:pt x="1" y="3252"/>
                  </a:lnTo>
                  <a:lnTo>
                    <a:pt x="3292" y="3252"/>
                  </a:lnTo>
                  <a:lnTo>
                    <a:pt x="1824" y="335"/>
                  </a:lnTo>
                  <a:lnTo>
                    <a:pt x="16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7"/>
            <p:cNvSpPr/>
            <p:nvPr/>
          </p:nvSpPr>
          <p:spPr>
            <a:xfrm>
              <a:off x="-1696357" y="5941212"/>
              <a:ext cx="20300" cy="19770"/>
            </a:xfrm>
            <a:custGeom>
              <a:avLst/>
              <a:gdLst/>
              <a:ahLst/>
              <a:cxnLst/>
              <a:rect l="l" t="t" r="r" b="b"/>
              <a:pathLst>
                <a:path w="345" h="336" extrusionOk="0">
                  <a:moveTo>
                    <a:pt x="173" y="1"/>
                  </a:moveTo>
                  <a:lnTo>
                    <a:pt x="0" y="335"/>
                  </a:lnTo>
                  <a:lnTo>
                    <a:pt x="345" y="335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7"/>
            <p:cNvSpPr/>
            <p:nvPr/>
          </p:nvSpPr>
          <p:spPr>
            <a:xfrm>
              <a:off x="-2135590" y="6457701"/>
              <a:ext cx="493020" cy="2200910"/>
            </a:xfrm>
            <a:custGeom>
              <a:avLst/>
              <a:gdLst/>
              <a:ahLst/>
              <a:cxnLst/>
              <a:rect l="l" t="t" r="r" b="b"/>
              <a:pathLst>
                <a:path w="8379" h="37405" extrusionOk="0">
                  <a:moveTo>
                    <a:pt x="3260" y="1"/>
                  </a:moveTo>
                  <a:lnTo>
                    <a:pt x="0" y="452"/>
                  </a:lnTo>
                  <a:lnTo>
                    <a:pt x="5117" y="37405"/>
                  </a:lnTo>
                  <a:lnTo>
                    <a:pt x="8378" y="36953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7"/>
            <p:cNvSpPr/>
            <p:nvPr/>
          </p:nvSpPr>
          <p:spPr>
            <a:xfrm>
              <a:off x="-2135826" y="6281361"/>
              <a:ext cx="191877" cy="202880"/>
            </a:xfrm>
            <a:custGeom>
              <a:avLst/>
              <a:gdLst/>
              <a:ahLst/>
              <a:cxnLst/>
              <a:rect l="l" t="t" r="r" b="b"/>
              <a:pathLst>
                <a:path w="3261" h="3448" extrusionOk="0">
                  <a:moveTo>
                    <a:pt x="1190" y="0"/>
                  </a:moveTo>
                  <a:lnTo>
                    <a:pt x="1064" y="354"/>
                  </a:lnTo>
                  <a:lnTo>
                    <a:pt x="1" y="3447"/>
                  </a:lnTo>
                  <a:lnTo>
                    <a:pt x="3261" y="2995"/>
                  </a:lnTo>
                  <a:lnTo>
                    <a:pt x="1406" y="307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7"/>
            <p:cNvSpPr/>
            <p:nvPr/>
          </p:nvSpPr>
          <p:spPr>
            <a:xfrm>
              <a:off x="-2073221" y="6281361"/>
              <a:ext cx="20123" cy="20888"/>
            </a:xfrm>
            <a:custGeom>
              <a:avLst/>
              <a:gdLst/>
              <a:ahLst/>
              <a:cxnLst/>
              <a:rect l="l" t="t" r="r" b="b"/>
              <a:pathLst>
                <a:path w="342" h="355" extrusionOk="0">
                  <a:moveTo>
                    <a:pt x="126" y="0"/>
                  </a:moveTo>
                  <a:lnTo>
                    <a:pt x="0" y="354"/>
                  </a:lnTo>
                  <a:lnTo>
                    <a:pt x="342" y="30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7"/>
            <p:cNvSpPr/>
            <p:nvPr/>
          </p:nvSpPr>
          <p:spPr>
            <a:xfrm>
              <a:off x="-1524664" y="6445169"/>
              <a:ext cx="477016" cy="166400"/>
            </a:xfrm>
            <a:custGeom>
              <a:avLst/>
              <a:gdLst/>
              <a:ahLst/>
              <a:cxnLst/>
              <a:rect l="l" t="t" r="r" b="b"/>
              <a:pathLst>
                <a:path w="8107" h="2828" extrusionOk="0">
                  <a:moveTo>
                    <a:pt x="529" y="0"/>
                  </a:moveTo>
                  <a:cubicBezTo>
                    <a:pt x="239" y="0"/>
                    <a:pt x="3" y="236"/>
                    <a:pt x="3" y="526"/>
                  </a:cubicBezTo>
                  <a:lnTo>
                    <a:pt x="0" y="2291"/>
                  </a:lnTo>
                  <a:cubicBezTo>
                    <a:pt x="0" y="2582"/>
                    <a:pt x="235" y="2817"/>
                    <a:pt x="526" y="2818"/>
                  </a:cubicBezTo>
                  <a:lnTo>
                    <a:pt x="7576" y="2827"/>
                  </a:lnTo>
                  <a:cubicBezTo>
                    <a:pt x="7866" y="2827"/>
                    <a:pt x="8103" y="2592"/>
                    <a:pt x="8103" y="2302"/>
                  </a:cubicBezTo>
                  <a:lnTo>
                    <a:pt x="8105" y="536"/>
                  </a:lnTo>
                  <a:cubicBezTo>
                    <a:pt x="8106" y="246"/>
                    <a:pt x="7870" y="10"/>
                    <a:pt x="7580" y="10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rgbClr val="4D7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7"/>
            <p:cNvSpPr/>
            <p:nvPr/>
          </p:nvSpPr>
          <p:spPr>
            <a:xfrm>
              <a:off x="-1535609" y="6290598"/>
              <a:ext cx="501611" cy="182286"/>
            </a:xfrm>
            <a:custGeom>
              <a:avLst/>
              <a:gdLst/>
              <a:ahLst/>
              <a:cxnLst/>
              <a:rect l="l" t="t" r="r" b="b"/>
              <a:pathLst>
                <a:path w="8525" h="3098" extrusionOk="0">
                  <a:moveTo>
                    <a:pt x="3706" y="0"/>
                  </a:moveTo>
                  <a:cubicBezTo>
                    <a:pt x="3706" y="0"/>
                    <a:pt x="3484" y="890"/>
                    <a:pt x="2440" y="890"/>
                  </a:cubicBezTo>
                  <a:cubicBezTo>
                    <a:pt x="2439" y="890"/>
                    <a:pt x="2439" y="890"/>
                    <a:pt x="2438" y="890"/>
                  </a:cubicBezTo>
                  <a:cubicBezTo>
                    <a:pt x="1" y="1013"/>
                    <a:pt x="236" y="3088"/>
                    <a:pt x="236" y="3088"/>
                  </a:cubicBezTo>
                  <a:lnTo>
                    <a:pt x="3837" y="3093"/>
                  </a:lnTo>
                  <a:lnTo>
                    <a:pt x="4682" y="3093"/>
                  </a:lnTo>
                  <a:lnTo>
                    <a:pt x="8283" y="3098"/>
                  </a:lnTo>
                  <a:cubicBezTo>
                    <a:pt x="8283" y="3098"/>
                    <a:pt x="8525" y="1023"/>
                    <a:pt x="6089" y="894"/>
                  </a:cubicBezTo>
                  <a:cubicBezTo>
                    <a:pt x="5044" y="893"/>
                    <a:pt x="4823" y="1"/>
                    <a:pt x="4823" y="1"/>
                  </a:cubicBezTo>
                  <a:lnTo>
                    <a:pt x="4687" y="1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7"/>
            <p:cNvSpPr/>
            <p:nvPr/>
          </p:nvSpPr>
          <p:spPr>
            <a:xfrm>
              <a:off x="-1526312" y="6472235"/>
              <a:ext cx="478546" cy="1450288"/>
            </a:xfrm>
            <a:custGeom>
              <a:avLst/>
              <a:gdLst/>
              <a:ahLst/>
              <a:cxnLst/>
              <a:rect l="l" t="t" r="r" b="b"/>
              <a:pathLst>
                <a:path w="8133" h="24648" extrusionOk="0">
                  <a:moveTo>
                    <a:pt x="31" y="0"/>
                  </a:moveTo>
                  <a:lnTo>
                    <a:pt x="2" y="23091"/>
                  </a:lnTo>
                  <a:cubicBezTo>
                    <a:pt x="1" y="23946"/>
                    <a:pt x="693" y="24639"/>
                    <a:pt x="1548" y="24641"/>
                  </a:cubicBezTo>
                  <a:lnTo>
                    <a:pt x="6554" y="24648"/>
                  </a:lnTo>
                  <a:cubicBezTo>
                    <a:pt x="6555" y="24648"/>
                    <a:pt x="6556" y="24648"/>
                    <a:pt x="6556" y="24648"/>
                  </a:cubicBezTo>
                  <a:cubicBezTo>
                    <a:pt x="7410" y="24648"/>
                    <a:pt x="8103" y="23955"/>
                    <a:pt x="8104" y="23101"/>
                  </a:cubicBezTo>
                  <a:lnTo>
                    <a:pt x="8133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7"/>
            <p:cNvSpPr/>
            <p:nvPr/>
          </p:nvSpPr>
          <p:spPr>
            <a:xfrm>
              <a:off x="-1317316" y="6230347"/>
              <a:ext cx="65901" cy="61017"/>
            </a:xfrm>
            <a:custGeom>
              <a:avLst/>
              <a:gdLst/>
              <a:ahLst/>
              <a:cxnLst/>
              <a:rect l="l" t="t" r="r" b="b"/>
              <a:pathLst>
                <a:path w="1120" h="1037" extrusionOk="0">
                  <a:moveTo>
                    <a:pt x="1" y="1"/>
                  </a:moveTo>
                  <a:lnTo>
                    <a:pt x="0" y="1036"/>
                  </a:lnTo>
                  <a:lnTo>
                    <a:pt x="1117" y="1037"/>
                  </a:lnTo>
                  <a:lnTo>
                    <a:pt x="1119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7"/>
            <p:cNvSpPr/>
            <p:nvPr/>
          </p:nvSpPr>
          <p:spPr>
            <a:xfrm>
              <a:off x="-1406927" y="6559022"/>
              <a:ext cx="239832" cy="1184567"/>
            </a:xfrm>
            <a:custGeom>
              <a:avLst/>
              <a:gdLst/>
              <a:ahLst/>
              <a:cxnLst/>
              <a:rect l="l" t="t" r="r" b="b"/>
              <a:pathLst>
                <a:path w="4076" h="20132" extrusionOk="0">
                  <a:moveTo>
                    <a:pt x="1520" y="0"/>
                  </a:moveTo>
                  <a:cubicBezTo>
                    <a:pt x="695" y="0"/>
                    <a:pt x="25" y="669"/>
                    <a:pt x="24" y="1495"/>
                  </a:cubicBezTo>
                  <a:lnTo>
                    <a:pt x="2" y="18632"/>
                  </a:lnTo>
                  <a:cubicBezTo>
                    <a:pt x="1" y="19458"/>
                    <a:pt x="671" y="20129"/>
                    <a:pt x="1497" y="20130"/>
                  </a:cubicBezTo>
                  <a:lnTo>
                    <a:pt x="2556" y="20131"/>
                  </a:lnTo>
                  <a:cubicBezTo>
                    <a:pt x="2557" y="20131"/>
                    <a:pt x="2557" y="20131"/>
                    <a:pt x="2558" y="20131"/>
                  </a:cubicBezTo>
                  <a:cubicBezTo>
                    <a:pt x="3383" y="20131"/>
                    <a:pt x="4053" y="19462"/>
                    <a:pt x="4053" y="18637"/>
                  </a:cubicBezTo>
                  <a:lnTo>
                    <a:pt x="4075" y="1500"/>
                  </a:lnTo>
                  <a:cubicBezTo>
                    <a:pt x="4076" y="673"/>
                    <a:pt x="3407" y="3"/>
                    <a:pt x="2581" y="1"/>
                  </a:cubicBezTo>
                  <a:lnTo>
                    <a:pt x="1522" y="0"/>
                  </a:lnTo>
                  <a:cubicBezTo>
                    <a:pt x="1521" y="0"/>
                    <a:pt x="1521" y="0"/>
                    <a:pt x="1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7"/>
            <p:cNvSpPr/>
            <p:nvPr/>
          </p:nvSpPr>
          <p:spPr>
            <a:xfrm>
              <a:off x="-2436023" y="7076041"/>
              <a:ext cx="1547904" cy="1859226"/>
            </a:xfrm>
            <a:custGeom>
              <a:avLst/>
              <a:gdLst/>
              <a:ahLst/>
              <a:cxnLst/>
              <a:rect l="l" t="t" r="r" b="b"/>
              <a:pathLst>
                <a:path w="26307" h="31598" extrusionOk="0">
                  <a:moveTo>
                    <a:pt x="0" y="0"/>
                  </a:moveTo>
                  <a:lnTo>
                    <a:pt x="1866" y="29484"/>
                  </a:lnTo>
                  <a:cubicBezTo>
                    <a:pt x="1941" y="30672"/>
                    <a:pt x="2927" y="31598"/>
                    <a:pt x="4118" y="31598"/>
                  </a:cubicBezTo>
                  <a:lnTo>
                    <a:pt x="22189" y="31598"/>
                  </a:lnTo>
                  <a:cubicBezTo>
                    <a:pt x="23380" y="31598"/>
                    <a:pt x="24366" y="30672"/>
                    <a:pt x="24441" y="29484"/>
                  </a:cubicBezTo>
                  <a:lnTo>
                    <a:pt x="26307" y="0"/>
                  </a:lnTo>
                  <a:close/>
                </a:path>
              </a:pathLst>
            </a:custGeom>
            <a:solidFill>
              <a:srgbClr val="389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7"/>
            <p:cNvSpPr/>
            <p:nvPr/>
          </p:nvSpPr>
          <p:spPr>
            <a:xfrm>
              <a:off x="-2435905" y="7075982"/>
              <a:ext cx="1547727" cy="1859285"/>
            </a:xfrm>
            <a:custGeom>
              <a:avLst/>
              <a:gdLst/>
              <a:ahLst/>
              <a:cxnLst/>
              <a:rect l="l" t="t" r="r" b="b"/>
              <a:pathLst>
                <a:path w="26304" h="31599" extrusionOk="0">
                  <a:moveTo>
                    <a:pt x="0" y="0"/>
                  </a:moveTo>
                  <a:lnTo>
                    <a:pt x="1864" y="29482"/>
                  </a:lnTo>
                  <a:cubicBezTo>
                    <a:pt x="1938" y="30672"/>
                    <a:pt x="2925" y="31599"/>
                    <a:pt x="4116" y="31599"/>
                  </a:cubicBezTo>
                  <a:lnTo>
                    <a:pt x="22188" y="31599"/>
                  </a:lnTo>
                  <a:cubicBezTo>
                    <a:pt x="23378" y="31599"/>
                    <a:pt x="24365" y="30671"/>
                    <a:pt x="24440" y="29482"/>
                  </a:cubicBezTo>
                  <a:lnTo>
                    <a:pt x="26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87"/>
          <p:cNvGrpSpPr/>
          <p:nvPr/>
        </p:nvGrpSpPr>
        <p:grpSpPr>
          <a:xfrm>
            <a:off x="259456" y="4209685"/>
            <a:ext cx="8625238" cy="749733"/>
            <a:chOff x="-4037269" y="8310485"/>
            <a:chExt cx="8625238" cy="749733"/>
          </a:xfrm>
        </p:grpSpPr>
        <p:sp>
          <p:nvSpPr>
            <p:cNvPr id="160" name="Google Shape;160;p87"/>
            <p:cNvSpPr/>
            <p:nvPr/>
          </p:nvSpPr>
          <p:spPr>
            <a:xfrm>
              <a:off x="-3915766" y="8310485"/>
              <a:ext cx="8330626" cy="530325"/>
            </a:xfrm>
            <a:custGeom>
              <a:avLst/>
              <a:gdLst/>
              <a:ahLst/>
              <a:cxnLst/>
              <a:rect l="l" t="t" r="r" b="b"/>
              <a:pathLst>
                <a:path w="141581" h="9013" extrusionOk="0">
                  <a:moveTo>
                    <a:pt x="59208" y="1"/>
                  </a:moveTo>
                  <a:cubicBezTo>
                    <a:pt x="47394" y="1"/>
                    <a:pt x="1" y="5186"/>
                    <a:pt x="1" y="5186"/>
                  </a:cubicBezTo>
                  <a:lnTo>
                    <a:pt x="1" y="9012"/>
                  </a:lnTo>
                  <a:lnTo>
                    <a:pt x="141580" y="9012"/>
                  </a:lnTo>
                  <a:lnTo>
                    <a:pt x="141580" y="5186"/>
                  </a:lnTo>
                  <a:cubicBezTo>
                    <a:pt x="141580" y="5186"/>
                    <a:pt x="94185" y="1"/>
                    <a:pt x="82372" y="1"/>
                  </a:cubicBezTo>
                  <a:cubicBezTo>
                    <a:pt x="82359" y="1"/>
                    <a:pt x="82346" y="1"/>
                    <a:pt x="82333" y="1"/>
                  </a:cubicBezTo>
                  <a:cubicBezTo>
                    <a:pt x="74331" y="8"/>
                    <a:pt x="71673" y="4085"/>
                    <a:pt x="70790" y="5788"/>
                  </a:cubicBezTo>
                  <a:cubicBezTo>
                    <a:pt x="69907" y="4085"/>
                    <a:pt x="67249" y="8"/>
                    <a:pt x="59247" y="1"/>
                  </a:cubicBezTo>
                  <a:cubicBezTo>
                    <a:pt x="59234" y="1"/>
                    <a:pt x="59221" y="1"/>
                    <a:pt x="59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7"/>
            <p:cNvSpPr/>
            <p:nvPr/>
          </p:nvSpPr>
          <p:spPr>
            <a:xfrm>
              <a:off x="-3880463" y="8400038"/>
              <a:ext cx="8260077" cy="371104"/>
            </a:xfrm>
            <a:custGeom>
              <a:avLst/>
              <a:gdLst/>
              <a:ahLst/>
              <a:cxnLst/>
              <a:rect l="l" t="t" r="r" b="b"/>
              <a:pathLst>
                <a:path w="140382" h="6307" extrusionOk="0">
                  <a:moveTo>
                    <a:pt x="58668" y="1"/>
                  </a:moveTo>
                  <a:cubicBezTo>
                    <a:pt x="58573" y="1"/>
                    <a:pt x="58479" y="3"/>
                    <a:pt x="58384" y="4"/>
                  </a:cubicBezTo>
                  <a:lnTo>
                    <a:pt x="57817" y="10"/>
                  </a:lnTo>
                  <a:cubicBezTo>
                    <a:pt x="57628" y="14"/>
                    <a:pt x="57439" y="14"/>
                    <a:pt x="57251" y="21"/>
                  </a:cubicBezTo>
                  <a:lnTo>
                    <a:pt x="56121" y="52"/>
                  </a:lnTo>
                  <a:cubicBezTo>
                    <a:pt x="56026" y="54"/>
                    <a:pt x="55933" y="59"/>
                    <a:pt x="55840" y="62"/>
                  </a:cubicBezTo>
                  <a:lnTo>
                    <a:pt x="55557" y="74"/>
                  </a:lnTo>
                  <a:lnTo>
                    <a:pt x="54993" y="97"/>
                  </a:lnTo>
                  <a:lnTo>
                    <a:pt x="54429" y="120"/>
                  </a:lnTo>
                  <a:lnTo>
                    <a:pt x="53866" y="147"/>
                  </a:lnTo>
                  <a:lnTo>
                    <a:pt x="52739" y="203"/>
                  </a:lnTo>
                  <a:lnTo>
                    <a:pt x="51613" y="266"/>
                  </a:lnTo>
                  <a:cubicBezTo>
                    <a:pt x="50863" y="306"/>
                    <a:pt x="50112" y="356"/>
                    <a:pt x="49362" y="402"/>
                  </a:cubicBezTo>
                  <a:lnTo>
                    <a:pt x="48800" y="437"/>
                  </a:lnTo>
                  <a:lnTo>
                    <a:pt x="48237" y="475"/>
                  </a:lnTo>
                  <a:lnTo>
                    <a:pt x="47114" y="549"/>
                  </a:lnTo>
                  <a:cubicBezTo>
                    <a:pt x="46739" y="575"/>
                    <a:pt x="46365" y="601"/>
                    <a:pt x="45990" y="628"/>
                  </a:cubicBezTo>
                  <a:lnTo>
                    <a:pt x="44867" y="708"/>
                  </a:lnTo>
                  <a:cubicBezTo>
                    <a:pt x="41869" y="929"/>
                    <a:pt x="38874" y="1163"/>
                    <a:pt x="35880" y="1411"/>
                  </a:cubicBezTo>
                  <a:cubicBezTo>
                    <a:pt x="32887" y="1662"/>
                    <a:pt x="29894" y="1922"/>
                    <a:pt x="26902" y="2193"/>
                  </a:cubicBezTo>
                  <a:cubicBezTo>
                    <a:pt x="23911" y="2464"/>
                    <a:pt x="20919" y="2742"/>
                    <a:pt x="17930" y="3031"/>
                  </a:cubicBezTo>
                  <a:lnTo>
                    <a:pt x="13445" y="3468"/>
                  </a:lnTo>
                  <a:lnTo>
                    <a:pt x="11203" y="3692"/>
                  </a:lnTo>
                  <a:lnTo>
                    <a:pt x="8962" y="3919"/>
                  </a:lnTo>
                  <a:cubicBezTo>
                    <a:pt x="5974" y="4220"/>
                    <a:pt x="2987" y="4534"/>
                    <a:pt x="1" y="4863"/>
                  </a:cubicBezTo>
                  <a:lnTo>
                    <a:pt x="8982" y="4135"/>
                  </a:lnTo>
                  <a:lnTo>
                    <a:pt x="17963" y="3412"/>
                  </a:lnTo>
                  <a:cubicBezTo>
                    <a:pt x="23950" y="2927"/>
                    <a:pt x="29939" y="2464"/>
                    <a:pt x="35928" y="2022"/>
                  </a:cubicBezTo>
                  <a:cubicBezTo>
                    <a:pt x="38923" y="1802"/>
                    <a:pt x="41918" y="1589"/>
                    <a:pt x="44914" y="1394"/>
                  </a:cubicBezTo>
                  <a:cubicBezTo>
                    <a:pt x="47909" y="1198"/>
                    <a:pt x="50905" y="1017"/>
                    <a:pt x="53901" y="885"/>
                  </a:cubicBezTo>
                  <a:lnTo>
                    <a:pt x="54463" y="859"/>
                  </a:lnTo>
                  <a:lnTo>
                    <a:pt x="55025" y="839"/>
                  </a:lnTo>
                  <a:cubicBezTo>
                    <a:pt x="55398" y="826"/>
                    <a:pt x="55773" y="811"/>
                    <a:pt x="56147" y="800"/>
                  </a:cubicBezTo>
                  <a:lnTo>
                    <a:pt x="57269" y="772"/>
                  </a:lnTo>
                  <a:cubicBezTo>
                    <a:pt x="57457" y="766"/>
                    <a:pt x="57643" y="766"/>
                    <a:pt x="57829" y="764"/>
                  </a:cubicBezTo>
                  <a:lnTo>
                    <a:pt x="58389" y="760"/>
                  </a:lnTo>
                  <a:cubicBezTo>
                    <a:pt x="58482" y="759"/>
                    <a:pt x="58576" y="758"/>
                    <a:pt x="58669" y="758"/>
                  </a:cubicBezTo>
                  <a:lnTo>
                    <a:pt x="58947" y="763"/>
                  </a:lnTo>
                  <a:lnTo>
                    <a:pt x="59224" y="767"/>
                  </a:lnTo>
                  <a:lnTo>
                    <a:pt x="59363" y="768"/>
                  </a:lnTo>
                  <a:cubicBezTo>
                    <a:pt x="59409" y="771"/>
                    <a:pt x="59455" y="773"/>
                    <a:pt x="59501" y="774"/>
                  </a:cubicBezTo>
                  <a:lnTo>
                    <a:pt x="60055" y="798"/>
                  </a:lnTo>
                  <a:lnTo>
                    <a:pt x="60608" y="838"/>
                  </a:lnTo>
                  <a:cubicBezTo>
                    <a:pt x="61342" y="895"/>
                    <a:pt x="62073" y="994"/>
                    <a:pt x="62797" y="1133"/>
                  </a:cubicBezTo>
                  <a:cubicBezTo>
                    <a:pt x="63516" y="1271"/>
                    <a:pt x="64223" y="1461"/>
                    <a:pt x="64914" y="1702"/>
                  </a:cubicBezTo>
                  <a:lnTo>
                    <a:pt x="64978" y="1725"/>
                  </a:lnTo>
                  <a:cubicBezTo>
                    <a:pt x="65000" y="1732"/>
                    <a:pt x="65022" y="1739"/>
                    <a:pt x="65043" y="1748"/>
                  </a:cubicBezTo>
                  <a:lnTo>
                    <a:pt x="65171" y="1796"/>
                  </a:lnTo>
                  <a:lnTo>
                    <a:pt x="65425" y="1894"/>
                  </a:lnTo>
                  <a:cubicBezTo>
                    <a:pt x="65509" y="1930"/>
                    <a:pt x="65592" y="1966"/>
                    <a:pt x="65675" y="2001"/>
                  </a:cubicBezTo>
                  <a:lnTo>
                    <a:pt x="65801" y="2056"/>
                  </a:lnTo>
                  <a:lnTo>
                    <a:pt x="65832" y="2068"/>
                  </a:lnTo>
                  <a:cubicBezTo>
                    <a:pt x="65842" y="2073"/>
                    <a:pt x="65853" y="2079"/>
                    <a:pt x="65863" y="2083"/>
                  </a:cubicBezTo>
                  <a:lnTo>
                    <a:pt x="65924" y="2112"/>
                  </a:lnTo>
                  <a:lnTo>
                    <a:pt x="66170" y="2228"/>
                  </a:lnTo>
                  <a:cubicBezTo>
                    <a:pt x="66211" y="2246"/>
                    <a:pt x="66252" y="2269"/>
                    <a:pt x="66292" y="2290"/>
                  </a:cubicBezTo>
                  <a:lnTo>
                    <a:pt x="66412" y="2352"/>
                  </a:lnTo>
                  <a:lnTo>
                    <a:pt x="66532" y="2415"/>
                  </a:lnTo>
                  <a:lnTo>
                    <a:pt x="66563" y="2430"/>
                  </a:lnTo>
                  <a:lnTo>
                    <a:pt x="66592" y="2447"/>
                  </a:lnTo>
                  <a:lnTo>
                    <a:pt x="66650" y="2481"/>
                  </a:lnTo>
                  <a:lnTo>
                    <a:pt x="66885" y="2616"/>
                  </a:lnTo>
                  <a:cubicBezTo>
                    <a:pt x="67193" y="2801"/>
                    <a:pt x="67492" y="3003"/>
                    <a:pt x="67778" y="3221"/>
                  </a:cubicBezTo>
                  <a:lnTo>
                    <a:pt x="67989" y="3388"/>
                  </a:lnTo>
                  <a:cubicBezTo>
                    <a:pt x="67997" y="3395"/>
                    <a:pt x="68007" y="3402"/>
                    <a:pt x="68015" y="3409"/>
                  </a:cubicBezTo>
                  <a:lnTo>
                    <a:pt x="68040" y="3430"/>
                  </a:lnTo>
                  <a:lnTo>
                    <a:pt x="68092" y="3474"/>
                  </a:lnTo>
                  <a:lnTo>
                    <a:pt x="68193" y="3562"/>
                  </a:lnTo>
                  <a:lnTo>
                    <a:pt x="68244" y="3606"/>
                  </a:lnTo>
                  <a:lnTo>
                    <a:pt x="68294" y="3652"/>
                  </a:lnTo>
                  <a:lnTo>
                    <a:pt x="68392" y="3743"/>
                  </a:lnTo>
                  <a:lnTo>
                    <a:pt x="68441" y="3788"/>
                  </a:lnTo>
                  <a:lnTo>
                    <a:pt x="68465" y="3811"/>
                  </a:lnTo>
                  <a:lnTo>
                    <a:pt x="68490" y="3835"/>
                  </a:lnTo>
                  <a:lnTo>
                    <a:pt x="68584" y="3929"/>
                  </a:lnTo>
                  <a:cubicBezTo>
                    <a:pt x="69088" y="4436"/>
                    <a:pt x="69519" y="5013"/>
                    <a:pt x="69845" y="5642"/>
                  </a:cubicBezTo>
                  <a:lnTo>
                    <a:pt x="70190" y="6307"/>
                  </a:lnTo>
                  <a:lnTo>
                    <a:pt x="70536" y="5642"/>
                  </a:lnTo>
                  <a:cubicBezTo>
                    <a:pt x="70862" y="5013"/>
                    <a:pt x="71293" y="4436"/>
                    <a:pt x="71797" y="3929"/>
                  </a:cubicBezTo>
                  <a:lnTo>
                    <a:pt x="71891" y="3835"/>
                  </a:lnTo>
                  <a:lnTo>
                    <a:pt x="71916" y="3811"/>
                  </a:lnTo>
                  <a:lnTo>
                    <a:pt x="71940" y="3788"/>
                  </a:lnTo>
                  <a:lnTo>
                    <a:pt x="71988" y="3743"/>
                  </a:lnTo>
                  <a:lnTo>
                    <a:pt x="72087" y="3651"/>
                  </a:lnTo>
                  <a:lnTo>
                    <a:pt x="72137" y="3606"/>
                  </a:lnTo>
                  <a:lnTo>
                    <a:pt x="72188" y="3562"/>
                  </a:lnTo>
                  <a:lnTo>
                    <a:pt x="72289" y="3474"/>
                  </a:lnTo>
                  <a:lnTo>
                    <a:pt x="72340" y="3432"/>
                  </a:lnTo>
                  <a:lnTo>
                    <a:pt x="72365" y="3410"/>
                  </a:lnTo>
                  <a:cubicBezTo>
                    <a:pt x="72374" y="3403"/>
                    <a:pt x="72383" y="3396"/>
                    <a:pt x="72391" y="3388"/>
                  </a:cubicBezTo>
                  <a:lnTo>
                    <a:pt x="72602" y="3221"/>
                  </a:lnTo>
                  <a:cubicBezTo>
                    <a:pt x="72889" y="3003"/>
                    <a:pt x="73187" y="2801"/>
                    <a:pt x="73495" y="2615"/>
                  </a:cubicBezTo>
                  <a:lnTo>
                    <a:pt x="73731" y="2481"/>
                  </a:lnTo>
                  <a:lnTo>
                    <a:pt x="73789" y="2447"/>
                  </a:lnTo>
                  <a:lnTo>
                    <a:pt x="73818" y="2430"/>
                  </a:lnTo>
                  <a:lnTo>
                    <a:pt x="73848" y="2414"/>
                  </a:lnTo>
                  <a:lnTo>
                    <a:pt x="73969" y="2352"/>
                  </a:lnTo>
                  <a:lnTo>
                    <a:pt x="74089" y="2290"/>
                  </a:lnTo>
                  <a:cubicBezTo>
                    <a:pt x="74129" y="2269"/>
                    <a:pt x="74168" y="2247"/>
                    <a:pt x="74210" y="2227"/>
                  </a:cubicBezTo>
                  <a:lnTo>
                    <a:pt x="74457" y="2111"/>
                  </a:lnTo>
                  <a:lnTo>
                    <a:pt x="74518" y="2082"/>
                  </a:lnTo>
                  <a:cubicBezTo>
                    <a:pt x="74528" y="2078"/>
                    <a:pt x="74538" y="2073"/>
                    <a:pt x="74549" y="2068"/>
                  </a:cubicBezTo>
                  <a:lnTo>
                    <a:pt x="74580" y="2054"/>
                  </a:lnTo>
                  <a:lnTo>
                    <a:pt x="74705" y="2001"/>
                  </a:lnTo>
                  <a:cubicBezTo>
                    <a:pt x="74788" y="1967"/>
                    <a:pt x="74871" y="1929"/>
                    <a:pt x="74956" y="1894"/>
                  </a:cubicBezTo>
                  <a:lnTo>
                    <a:pt x="75210" y="1796"/>
                  </a:lnTo>
                  <a:lnTo>
                    <a:pt x="75338" y="1747"/>
                  </a:lnTo>
                  <a:cubicBezTo>
                    <a:pt x="75359" y="1739"/>
                    <a:pt x="75381" y="1732"/>
                    <a:pt x="75402" y="1724"/>
                  </a:cubicBezTo>
                  <a:lnTo>
                    <a:pt x="75467" y="1702"/>
                  </a:lnTo>
                  <a:cubicBezTo>
                    <a:pt x="76157" y="1461"/>
                    <a:pt x="76865" y="1270"/>
                    <a:pt x="77584" y="1133"/>
                  </a:cubicBezTo>
                  <a:cubicBezTo>
                    <a:pt x="78308" y="993"/>
                    <a:pt x="79038" y="895"/>
                    <a:pt x="79773" y="836"/>
                  </a:cubicBezTo>
                  <a:lnTo>
                    <a:pt x="80326" y="797"/>
                  </a:lnTo>
                  <a:lnTo>
                    <a:pt x="80880" y="774"/>
                  </a:lnTo>
                  <a:cubicBezTo>
                    <a:pt x="80926" y="772"/>
                    <a:pt x="80972" y="770"/>
                    <a:pt x="81018" y="768"/>
                  </a:cubicBezTo>
                  <a:lnTo>
                    <a:pt x="81157" y="766"/>
                  </a:lnTo>
                  <a:lnTo>
                    <a:pt x="81434" y="762"/>
                  </a:lnTo>
                  <a:lnTo>
                    <a:pt x="81712" y="757"/>
                  </a:lnTo>
                  <a:cubicBezTo>
                    <a:pt x="81804" y="757"/>
                    <a:pt x="81899" y="759"/>
                    <a:pt x="81992" y="759"/>
                  </a:cubicBezTo>
                  <a:lnTo>
                    <a:pt x="82551" y="764"/>
                  </a:lnTo>
                  <a:cubicBezTo>
                    <a:pt x="82738" y="766"/>
                    <a:pt x="82924" y="765"/>
                    <a:pt x="83111" y="771"/>
                  </a:cubicBezTo>
                  <a:lnTo>
                    <a:pt x="84233" y="798"/>
                  </a:lnTo>
                  <a:cubicBezTo>
                    <a:pt x="84327" y="801"/>
                    <a:pt x="84420" y="805"/>
                    <a:pt x="84513" y="808"/>
                  </a:cubicBezTo>
                  <a:lnTo>
                    <a:pt x="84795" y="818"/>
                  </a:lnTo>
                  <a:lnTo>
                    <a:pt x="85357" y="839"/>
                  </a:lnTo>
                  <a:lnTo>
                    <a:pt x="85918" y="858"/>
                  </a:lnTo>
                  <a:lnTo>
                    <a:pt x="86481" y="884"/>
                  </a:lnTo>
                  <a:cubicBezTo>
                    <a:pt x="89476" y="1016"/>
                    <a:pt x="92472" y="1197"/>
                    <a:pt x="95468" y="1393"/>
                  </a:cubicBezTo>
                  <a:cubicBezTo>
                    <a:pt x="98463" y="1592"/>
                    <a:pt x="101458" y="1802"/>
                    <a:pt x="104453" y="2021"/>
                  </a:cubicBezTo>
                  <a:cubicBezTo>
                    <a:pt x="110442" y="2468"/>
                    <a:pt x="116431" y="2931"/>
                    <a:pt x="122418" y="3411"/>
                  </a:cubicBezTo>
                  <a:lnTo>
                    <a:pt x="131399" y="4135"/>
                  </a:lnTo>
                  <a:lnTo>
                    <a:pt x="140381" y="4863"/>
                  </a:lnTo>
                  <a:cubicBezTo>
                    <a:pt x="137394" y="4538"/>
                    <a:pt x="134407" y="4224"/>
                    <a:pt x="131419" y="3920"/>
                  </a:cubicBezTo>
                  <a:cubicBezTo>
                    <a:pt x="128430" y="3617"/>
                    <a:pt x="125440" y="3321"/>
                    <a:pt x="122451" y="3033"/>
                  </a:cubicBezTo>
                  <a:cubicBezTo>
                    <a:pt x="119462" y="2746"/>
                    <a:pt x="116470" y="2466"/>
                    <a:pt x="113479" y="2195"/>
                  </a:cubicBezTo>
                  <a:cubicBezTo>
                    <a:pt x="110487" y="1923"/>
                    <a:pt x="107494" y="1663"/>
                    <a:pt x="104500" y="1414"/>
                  </a:cubicBezTo>
                  <a:cubicBezTo>
                    <a:pt x="101506" y="1163"/>
                    <a:pt x="98511" y="927"/>
                    <a:pt x="95514" y="710"/>
                  </a:cubicBezTo>
                  <a:lnTo>
                    <a:pt x="94391" y="630"/>
                  </a:lnTo>
                  <a:cubicBezTo>
                    <a:pt x="94016" y="604"/>
                    <a:pt x="93641" y="576"/>
                    <a:pt x="93267" y="552"/>
                  </a:cubicBezTo>
                  <a:lnTo>
                    <a:pt x="92142" y="476"/>
                  </a:lnTo>
                  <a:lnTo>
                    <a:pt x="91580" y="439"/>
                  </a:lnTo>
                  <a:lnTo>
                    <a:pt x="91017" y="403"/>
                  </a:lnTo>
                  <a:cubicBezTo>
                    <a:pt x="90267" y="357"/>
                    <a:pt x="89518" y="309"/>
                    <a:pt x="88767" y="267"/>
                  </a:cubicBezTo>
                  <a:lnTo>
                    <a:pt x="87641" y="205"/>
                  </a:lnTo>
                  <a:lnTo>
                    <a:pt x="86513" y="148"/>
                  </a:lnTo>
                  <a:lnTo>
                    <a:pt x="85949" y="121"/>
                  </a:lnTo>
                  <a:lnTo>
                    <a:pt x="85386" y="97"/>
                  </a:lnTo>
                  <a:cubicBezTo>
                    <a:pt x="85009" y="83"/>
                    <a:pt x="84633" y="65"/>
                    <a:pt x="84258" y="53"/>
                  </a:cubicBezTo>
                  <a:lnTo>
                    <a:pt x="83127" y="21"/>
                  </a:lnTo>
                  <a:cubicBezTo>
                    <a:pt x="82939" y="15"/>
                    <a:pt x="82750" y="14"/>
                    <a:pt x="82561" y="11"/>
                  </a:cubicBezTo>
                  <a:lnTo>
                    <a:pt x="81994" y="4"/>
                  </a:lnTo>
                  <a:cubicBezTo>
                    <a:pt x="81900" y="3"/>
                    <a:pt x="81805" y="2"/>
                    <a:pt x="81711" y="2"/>
                  </a:cubicBezTo>
                  <a:lnTo>
                    <a:pt x="81425" y="6"/>
                  </a:lnTo>
                  <a:lnTo>
                    <a:pt x="81140" y="9"/>
                  </a:lnTo>
                  <a:lnTo>
                    <a:pt x="80997" y="10"/>
                  </a:lnTo>
                  <a:cubicBezTo>
                    <a:pt x="80950" y="12"/>
                    <a:pt x="80902" y="15"/>
                    <a:pt x="80855" y="16"/>
                  </a:cubicBezTo>
                  <a:lnTo>
                    <a:pt x="80283" y="39"/>
                  </a:lnTo>
                  <a:lnTo>
                    <a:pt x="79713" y="78"/>
                  </a:lnTo>
                  <a:cubicBezTo>
                    <a:pt x="78950" y="136"/>
                    <a:pt x="78190" y="237"/>
                    <a:pt x="77438" y="379"/>
                  </a:cubicBezTo>
                  <a:cubicBezTo>
                    <a:pt x="76682" y="523"/>
                    <a:pt x="75936" y="721"/>
                    <a:pt x="75209" y="975"/>
                  </a:cubicBezTo>
                  <a:lnTo>
                    <a:pt x="75140" y="999"/>
                  </a:lnTo>
                  <a:cubicBezTo>
                    <a:pt x="75118" y="1006"/>
                    <a:pt x="75095" y="1014"/>
                    <a:pt x="75072" y="1023"/>
                  </a:cubicBezTo>
                  <a:lnTo>
                    <a:pt x="74937" y="1075"/>
                  </a:lnTo>
                  <a:lnTo>
                    <a:pt x="74666" y="1179"/>
                  </a:lnTo>
                  <a:cubicBezTo>
                    <a:pt x="74576" y="1216"/>
                    <a:pt x="74488" y="1255"/>
                    <a:pt x="74398" y="1292"/>
                  </a:cubicBezTo>
                  <a:lnTo>
                    <a:pt x="74264" y="1349"/>
                  </a:lnTo>
                  <a:lnTo>
                    <a:pt x="74231" y="1364"/>
                  </a:lnTo>
                  <a:cubicBezTo>
                    <a:pt x="74220" y="1369"/>
                    <a:pt x="74209" y="1375"/>
                    <a:pt x="74198" y="1379"/>
                  </a:cubicBezTo>
                  <a:lnTo>
                    <a:pt x="74133" y="1410"/>
                  </a:lnTo>
                  <a:lnTo>
                    <a:pt x="73869" y="1535"/>
                  </a:lnTo>
                  <a:cubicBezTo>
                    <a:pt x="73826" y="1554"/>
                    <a:pt x="73782" y="1579"/>
                    <a:pt x="73740" y="1600"/>
                  </a:cubicBezTo>
                  <a:lnTo>
                    <a:pt x="73610" y="1667"/>
                  </a:lnTo>
                  <a:lnTo>
                    <a:pt x="73480" y="1734"/>
                  </a:lnTo>
                  <a:lnTo>
                    <a:pt x="73448" y="1751"/>
                  </a:lnTo>
                  <a:lnTo>
                    <a:pt x="73416" y="1770"/>
                  </a:lnTo>
                  <a:lnTo>
                    <a:pt x="73353" y="1806"/>
                  </a:lnTo>
                  <a:lnTo>
                    <a:pt x="73098" y="1950"/>
                  </a:lnTo>
                  <a:cubicBezTo>
                    <a:pt x="72763" y="2150"/>
                    <a:pt x="72439" y="2370"/>
                    <a:pt x="72128" y="2606"/>
                  </a:cubicBezTo>
                  <a:cubicBezTo>
                    <a:pt x="71816" y="2846"/>
                    <a:pt x="71521" y="3105"/>
                    <a:pt x="71245" y="3384"/>
                  </a:cubicBezTo>
                  <a:cubicBezTo>
                    <a:pt x="70850" y="3781"/>
                    <a:pt x="70494" y="4218"/>
                    <a:pt x="70189" y="4691"/>
                  </a:cubicBezTo>
                  <a:lnTo>
                    <a:pt x="70189" y="4691"/>
                  </a:lnTo>
                  <a:cubicBezTo>
                    <a:pt x="69885" y="4218"/>
                    <a:pt x="69528" y="3781"/>
                    <a:pt x="69134" y="3384"/>
                  </a:cubicBezTo>
                  <a:cubicBezTo>
                    <a:pt x="68857" y="3105"/>
                    <a:pt x="68562" y="2846"/>
                    <a:pt x="68251" y="2606"/>
                  </a:cubicBezTo>
                  <a:cubicBezTo>
                    <a:pt x="67940" y="2370"/>
                    <a:pt x="67615" y="2150"/>
                    <a:pt x="67281" y="1950"/>
                  </a:cubicBezTo>
                  <a:lnTo>
                    <a:pt x="67026" y="1806"/>
                  </a:lnTo>
                  <a:lnTo>
                    <a:pt x="66963" y="1770"/>
                  </a:lnTo>
                  <a:lnTo>
                    <a:pt x="66931" y="1751"/>
                  </a:lnTo>
                  <a:lnTo>
                    <a:pt x="66899" y="1734"/>
                  </a:lnTo>
                  <a:lnTo>
                    <a:pt x="66769" y="1667"/>
                  </a:lnTo>
                  <a:lnTo>
                    <a:pt x="66640" y="1600"/>
                  </a:lnTo>
                  <a:cubicBezTo>
                    <a:pt x="66596" y="1577"/>
                    <a:pt x="66554" y="1554"/>
                    <a:pt x="66510" y="1535"/>
                  </a:cubicBezTo>
                  <a:lnTo>
                    <a:pt x="66247" y="1410"/>
                  </a:lnTo>
                  <a:lnTo>
                    <a:pt x="66180" y="1379"/>
                  </a:lnTo>
                  <a:lnTo>
                    <a:pt x="66148" y="1364"/>
                  </a:lnTo>
                  <a:lnTo>
                    <a:pt x="66114" y="1349"/>
                  </a:lnTo>
                  <a:lnTo>
                    <a:pt x="65981" y="1292"/>
                  </a:lnTo>
                  <a:cubicBezTo>
                    <a:pt x="65891" y="1254"/>
                    <a:pt x="65802" y="1216"/>
                    <a:pt x="65713" y="1179"/>
                  </a:cubicBezTo>
                  <a:lnTo>
                    <a:pt x="65441" y="1074"/>
                  </a:lnTo>
                  <a:lnTo>
                    <a:pt x="65307" y="1022"/>
                  </a:lnTo>
                  <a:cubicBezTo>
                    <a:pt x="65284" y="1014"/>
                    <a:pt x="65262" y="1006"/>
                    <a:pt x="65239" y="998"/>
                  </a:cubicBezTo>
                  <a:lnTo>
                    <a:pt x="65169" y="975"/>
                  </a:lnTo>
                  <a:cubicBezTo>
                    <a:pt x="64442" y="721"/>
                    <a:pt x="63697" y="522"/>
                    <a:pt x="62941" y="379"/>
                  </a:cubicBezTo>
                  <a:cubicBezTo>
                    <a:pt x="62188" y="236"/>
                    <a:pt x="61429" y="136"/>
                    <a:pt x="60666" y="77"/>
                  </a:cubicBezTo>
                  <a:lnTo>
                    <a:pt x="60096" y="39"/>
                  </a:lnTo>
                  <a:lnTo>
                    <a:pt x="59524" y="16"/>
                  </a:lnTo>
                  <a:cubicBezTo>
                    <a:pt x="59477" y="14"/>
                    <a:pt x="59428" y="11"/>
                    <a:pt x="59381" y="10"/>
                  </a:cubicBezTo>
                  <a:lnTo>
                    <a:pt x="59238" y="8"/>
                  </a:lnTo>
                  <a:lnTo>
                    <a:pt x="58954" y="4"/>
                  </a:lnTo>
                  <a:lnTo>
                    <a:pt x="58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7"/>
            <p:cNvSpPr/>
            <p:nvPr/>
          </p:nvSpPr>
          <p:spPr>
            <a:xfrm>
              <a:off x="-3880639" y="8499181"/>
              <a:ext cx="4151692" cy="242127"/>
            </a:xfrm>
            <a:custGeom>
              <a:avLst/>
              <a:gdLst/>
              <a:ahLst/>
              <a:cxnLst/>
              <a:rect l="l" t="t" r="r" b="b"/>
              <a:pathLst>
                <a:path w="70559" h="4115" extrusionOk="0">
                  <a:moveTo>
                    <a:pt x="57990" y="1"/>
                  </a:moveTo>
                  <a:lnTo>
                    <a:pt x="57848" y="3"/>
                  </a:lnTo>
                  <a:lnTo>
                    <a:pt x="57567" y="6"/>
                  </a:lnTo>
                  <a:cubicBezTo>
                    <a:pt x="57378" y="8"/>
                    <a:pt x="57193" y="16"/>
                    <a:pt x="57007" y="21"/>
                  </a:cubicBezTo>
                  <a:lnTo>
                    <a:pt x="56450" y="40"/>
                  </a:lnTo>
                  <a:lnTo>
                    <a:pt x="55339" y="86"/>
                  </a:lnTo>
                  <a:lnTo>
                    <a:pt x="54229" y="139"/>
                  </a:lnTo>
                  <a:cubicBezTo>
                    <a:pt x="53860" y="156"/>
                    <a:pt x="53491" y="176"/>
                    <a:pt x="53121" y="194"/>
                  </a:cubicBezTo>
                  <a:cubicBezTo>
                    <a:pt x="52381" y="232"/>
                    <a:pt x="51642" y="274"/>
                    <a:pt x="50904" y="314"/>
                  </a:cubicBezTo>
                  <a:lnTo>
                    <a:pt x="48688" y="440"/>
                  </a:lnTo>
                  <a:lnTo>
                    <a:pt x="46473" y="571"/>
                  </a:lnTo>
                  <a:lnTo>
                    <a:pt x="44258" y="706"/>
                  </a:lnTo>
                  <a:cubicBezTo>
                    <a:pt x="41304" y="890"/>
                    <a:pt x="38352" y="1082"/>
                    <a:pt x="35401" y="1279"/>
                  </a:cubicBezTo>
                  <a:cubicBezTo>
                    <a:pt x="29497" y="1675"/>
                    <a:pt x="23594" y="2096"/>
                    <a:pt x="17694" y="2539"/>
                  </a:cubicBezTo>
                  <a:lnTo>
                    <a:pt x="13270" y="2878"/>
                  </a:lnTo>
                  <a:lnTo>
                    <a:pt x="11058" y="3051"/>
                  </a:lnTo>
                  <a:lnTo>
                    <a:pt x="8846" y="3227"/>
                  </a:lnTo>
                  <a:cubicBezTo>
                    <a:pt x="7371" y="3345"/>
                    <a:pt x="5897" y="3465"/>
                    <a:pt x="4423" y="3588"/>
                  </a:cubicBezTo>
                  <a:lnTo>
                    <a:pt x="2212" y="3774"/>
                  </a:lnTo>
                  <a:cubicBezTo>
                    <a:pt x="1474" y="3837"/>
                    <a:pt x="738" y="3900"/>
                    <a:pt x="1" y="3966"/>
                  </a:cubicBezTo>
                  <a:lnTo>
                    <a:pt x="2218" y="3859"/>
                  </a:lnTo>
                  <a:lnTo>
                    <a:pt x="4434" y="3747"/>
                  </a:lnTo>
                  <a:lnTo>
                    <a:pt x="8866" y="3515"/>
                  </a:lnTo>
                  <a:lnTo>
                    <a:pt x="13297" y="3277"/>
                  </a:lnTo>
                  <a:lnTo>
                    <a:pt x="17727" y="3030"/>
                  </a:lnTo>
                  <a:cubicBezTo>
                    <a:pt x="23634" y="2694"/>
                    <a:pt x="29540" y="2350"/>
                    <a:pt x="35446" y="2000"/>
                  </a:cubicBezTo>
                  <a:lnTo>
                    <a:pt x="44304" y="1473"/>
                  </a:lnTo>
                  <a:cubicBezTo>
                    <a:pt x="47256" y="1299"/>
                    <a:pt x="50209" y="1125"/>
                    <a:pt x="53161" y="969"/>
                  </a:cubicBezTo>
                  <a:cubicBezTo>
                    <a:pt x="53530" y="949"/>
                    <a:pt x="53899" y="928"/>
                    <a:pt x="54269" y="910"/>
                  </a:cubicBezTo>
                  <a:lnTo>
                    <a:pt x="55375" y="855"/>
                  </a:lnTo>
                  <a:lnTo>
                    <a:pt x="56480" y="805"/>
                  </a:lnTo>
                  <a:lnTo>
                    <a:pt x="57032" y="785"/>
                  </a:lnTo>
                  <a:cubicBezTo>
                    <a:pt x="57215" y="779"/>
                    <a:pt x="57401" y="771"/>
                    <a:pt x="57581" y="768"/>
                  </a:cubicBezTo>
                  <a:lnTo>
                    <a:pt x="57854" y="764"/>
                  </a:lnTo>
                  <a:lnTo>
                    <a:pt x="57990" y="761"/>
                  </a:lnTo>
                  <a:cubicBezTo>
                    <a:pt x="57999" y="761"/>
                    <a:pt x="58008" y="761"/>
                    <a:pt x="58017" y="761"/>
                  </a:cubicBezTo>
                  <a:cubicBezTo>
                    <a:pt x="58054" y="761"/>
                    <a:pt x="58091" y="762"/>
                    <a:pt x="58127" y="762"/>
                  </a:cubicBezTo>
                  <a:lnTo>
                    <a:pt x="58674" y="768"/>
                  </a:lnTo>
                  <a:cubicBezTo>
                    <a:pt x="58720" y="768"/>
                    <a:pt x="58766" y="768"/>
                    <a:pt x="58811" y="769"/>
                  </a:cubicBezTo>
                  <a:lnTo>
                    <a:pt x="58948" y="774"/>
                  </a:lnTo>
                  <a:lnTo>
                    <a:pt x="59222" y="784"/>
                  </a:lnTo>
                  <a:lnTo>
                    <a:pt x="59496" y="794"/>
                  </a:lnTo>
                  <a:cubicBezTo>
                    <a:pt x="59541" y="795"/>
                    <a:pt x="59587" y="798"/>
                    <a:pt x="59632" y="800"/>
                  </a:cubicBezTo>
                  <a:lnTo>
                    <a:pt x="59769" y="809"/>
                  </a:lnTo>
                  <a:cubicBezTo>
                    <a:pt x="60498" y="845"/>
                    <a:pt x="61226" y="918"/>
                    <a:pt x="61947" y="1017"/>
                  </a:cubicBezTo>
                  <a:cubicBezTo>
                    <a:pt x="62668" y="1116"/>
                    <a:pt x="63386" y="1245"/>
                    <a:pt x="64094" y="1411"/>
                  </a:cubicBezTo>
                  <a:cubicBezTo>
                    <a:pt x="64801" y="1576"/>
                    <a:pt x="65500" y="1779"/>
                    <a:pt x="66185" y="2020"/>
                  </a:cubicBezTo>
                  <a:cubicBezTo>
                    <a:pt x="66528" y="2140"/>
                    <a:pt x="66864" y="2273"/>
                    <a:pt x="67198" y="2413"/>
                  </a:cubicBezTo>
                  <a:cubicBezTo>
                    <a:pt x="67531" y="2556"/>
                    <a:pt x="67859" y="2709"/>
                    <a:pt x="68179" y="2874"/>
                  </a:cubicBezTo>
                  <a:lnTo>
                    <a:pt x="68419" y="3000"/>
                  </a:lnTo>
                  <a:lnTo>
                    <a:pt x="68654" y="3132"/>
                  </a:lnTo>
                  <a:cubicBezTo>
                    <a:pt x="68660" y="3135"/>
                    <a:pt x="68666" y="3138"/>
                    <a:pt x="68671" y="3142"/>
                  </a:cubicBezTo>
                  <a:lnTo>
                    <a:pt x="68671" y="3142"/>
                  </a:lnTo>
                  <a:lnTo>
                    <a:pt x="68439" y="3101"/>
                  </a:lnTo>
                  <a:cubicBezTo>
                    <a:pt x="67830" y="2995"/>
                    <a:pt x="67219" y="2899"/>
                    <a:pt x="66608" y="2810"/>
                  </a:cubicBezTo>
                  <a:cubicBezTo>
                    <a:pt x="65385" y="2636"/>
                    <a:pt x="64158" y="2492"/>
                    <a:pt x="62929" y="2378"/>
                  </a:cubicBezTo>
                  <a:lnTo>
                    <a:pt x="62468" y="2334"/>
                  </a:lnTo>
                  <a:lnTo>
                    <a:pt x="62007" y="2297"/>
                  </a:lnTo>
                  <a:lnTo>
                    <a:pt x="61546" y="2261"/>
                  </a:lnTo>
                  <a:cubicBezTo>
                    <a:pt x="61470" y="2254"/>
                    <a:pt x="61390" y="2250"/>
                    <a:pt x="61312" y="2244"/>
                  </a:cubicBezTo>
                  <a:lnTo>
                    <a:pt x="61077" y="2231"/>
                  </a:lnTo>
                  <a:lnTo>
                    <a:pt x="60611" y="2214"/>
                  </a:lnTo>
                  <a:lnTo>
                    <a:pt x="60147" y="2206"/>
                  </a:lnTo>
                  <a:cubicBezTo>
                    <a:pt x="60070" y="2204"/>
                    <a:pt x="59991" y="2204"/>
                    <a:pt x="59915" y="2204"/>
                  </a:cubicBezTo>
                  <a:lnTo>
                    <a:pt x="59683" y="2203"/>
                  </a:lnTo>
                  <a:lnTo>
                    <a:pt x="59451" y="2203"/>
                  </a:lnTo>
                  <a:lnTo>
                    <a:pt x="59220" y="2204"/>
                  </a:lnTo>
                  <a:cubicBezTo>
                    <a:pt x="58603" y="2205"/>
                    <a:pt x="57986" y="2218"/>
                    <a:pt x="57371" y="2229"/>
                  </a:cubicBezTo>
                  <a:cubicBezTo>
                    <a:pt x="56754" y="2243"/>
                    <a:pt x="56139" y="2261"/>
                    <a:pt x="55524" y="2280"/>
                  </a:cubicBezTo>
                  <a:cubicBezTo>
                    <a:pt x="55216" y="2291"/>
                    <a:pt x="54908" y="2301"/>
                    <a:pt x="54602" y="2312"/>
                  </a:cubicBezTo>
                  <a:lnTo>
                    <a:pt x="54141" y="2329"/>
                  </a:lnTo>
                  <a:lnTo>
                    <a:pt x="53680" y="2347"/>
                  </a:lnTo>
                  <a:lnTo>
                    <a:pt x="52758" y="2385"/>
                  </a:lnTo>
                  <a:lnTo>
                    <a:pt x="51836" y="2425"/>
                  </a:lnTo>
                  <a:cubicBezTo>
                    <a:pt x="50605" y="2480"/>
                    <a:pt x="49377" y="2542"/>
                    <a:pt x="48148" y="2606"/>
                  </a:cubicBezTo>
                  <a:cubicBezTo>
                    <a:pt x="46919" y="2671"/>
                    <a:pt x="45690" y="2741"/>
                    <a:pt x="44463" y="2816"/>
                  </a:cubicBezTo>
                  <a:cubicBezTo>
                    <a:pt x="43235" y="2889"/>
                    <a:pt x="42007" y="2968"/>
                    <a:pt x="40779" y="3055"/>
                  </a:cubicBezTo>
                  <a:cubicBezTo>
                    <a:pt x="43239" y="2985"/>
                    <a:pt x="45696" y="2916"/>
                    <a:pt x="48155" y="2854"/>
                  </a:cubicBezTo>
                  <a:cubicBezTo>
                    <a:pt x="50614" y="2792"/>
                    <a:pt x="53074" y="2739"/>
                    <a:pt x="55532" y="2710"/>
                  </a:cubicBezTo>
                  <a:cubicBezTo>
                    <a:pt x="56236" y="2703"/>
                    <a:pt x="56941" y="2697"/>
                    <a:pt x="57646" y="2697"/>
                  </a:cubicBezTo>
                  <a:cubicBezTo>
                    <a:pt x="58170" y="2697"/>
                    <a:pt x="58693" y="2700"/>
                    <a:pt x="59216" y="2708"/>
                  </a:cubicBezTo>
                  <a:lnTo>
                    <a:pt x="59446" y="2710"/>
                  </a:lnTo>
                  <a:lnTo>
                    <a:pt x="59676" y="2715"/>
                  </a:lnTo>
                  <a:lnTo>
                    <a:pt x="59905" y="2720"/>
                  </a:lnTo>
                  <a:cubicBezTo>
                    <a:pt x="59982" y="2722"/>
                    <a:pt x="60058" y="2724"/>
                    <a:pt x="60134" y="2726"/>
                  </a:cubicBezTo>
                  <a:lnTo>
                    <a:pt x="60592" y="2742"/>
                  </a:lnTo>
                  <a:lnTo>
                    <a:pt x="61048" y="2766"/>
                  </a:lnTo>
                  <a:lnTo>
                    <a:pt x="61273" y="2783"/>
                  </a:lnTo>
                  <a:cubicBezTo>
                    <a:pt x="61349" y="2788"/>
                    <a:pt x="61423" y="2793"/>
                    <a:pt x="61500" y="2801"/>
                  </a:cubicBezTo>
                  <a:lnTo>
                    <a:pt x="61957" y="2846"/>
                  </a:lnTo>
                  <a:lnTo>
                    <a:pt x="62415" y="2891"/>
                  </a:lnTo>
                  <a:lnTo>
                    <a:pt x="62871" y="2940"/>
                  </a:lnTo>
                  <a:cubicBezTo>
                    <a:pt x="64092" y="3073"/>
                    <a:pt x="65306" y="3233"/>
                    <a:pt x="66516" y="3422"/>
                  </a:cubicBezTo>
                  <a:cubicBezTo>
                    <a:pt x="67121" y="3520"/>
                    <a:pt x="67724" y="3620"/>
                    <a:pt x="68325" y="3733"/>
                  </a:cubicBezTo>
                  <a:lnTo>
                    <a:pt x="68776" y="3820"/>
                  </a:lnTo>
                  <a:lnTo>
                    <a:pt x="69225" y="3910"/>
                  </a:lnTo>
                  <a:cubicBezTo>
                    <a:pt x="69374" y="3941"/>
                    <a:pt x="69524" y="3972"/>
                    <a:pt x="69673" y="4004"/>
                  </a:cubicBezTo>
                  <a:cubicBezTo>
                    <a:pt x="69747" y="4020"/>
                    <a:pt x="69821" y="4036"/>
                    <a:pt x="69895" y="4054"/>
                  </a:cubicBezTo>
                  <a:lnTo>
                    <a:pt x="70006" y="4078"/>
                  </a:lnTo>
                  <a:lnTo>
                    <a:pt x="70114" y="4104"/>
                  </a:lnTo>
                  <a:lnTo>
                    <a:pt x="70120" y="4106"/>
                  </a:lnTo>
                  <a:cubicBezTo>
                    <a:pt x="70145" y="4111"/>
                    <a:pt x="70170" y="4114"/>
                    <a:pt x="70195" y="4114"/>
                  </a:cubicBezTo>
                  <a:cubicBezTo>
                    <a:pt x="70316" y="4114"/>
                    <a:pt x="70430" y="4048"/>
                    <a:pt x="70488" y="3937"/>
                  </a:cubicBezTo>
                  <a:cubicBezTo>
                    <a:pt x="70559" y="3805"/>
                    <a:pt x="70530" y="3640"/>
                    <a:pt x="70419" y="3539"/>
                  </a:cubicBezTo>
                  <a:lnTo>
                    <a:pt x="70401" y="3522"/>
                  </a:lnTo>
                  <a:lnTo>
                    <a:pt x="70387" y="3509"/>
                  </a:lnTo>
                  <a:cubicBezTo>
                    <a:pt x="70378" y="3499"/>
                    <a:pt x="70367" y="3490"/>
                    <a:pt x="70358" y="3483"/>
                  </a:cubicBezTo>
                  <a:cubicBezTo>
                    <a:pt x="70339" y="3466"/>
                    <a:pt x="70319" y="3450"/>
                    <a:pt x="70301" y="3434"/>
                  </a:cubicBezTo>
                  <a:cubicBezTo>
                    <a:pt x="70263" y="3403"/>
                    <a:pt x="70225" y="3370"/>
                    <a:pt x="70187" y="3340"/>
                  </a:cubicBezTo>
                  <a:lnTo>
                    <a:pt x="70129" y="3295"/>
                  </a:lnTo>
                  <a:lnTo>
                    <a:pt x="70071" y="3252"/>
                  </a:lnTo>
                  <a:cubicBezTo>
                    <a:pt x="70033" y="3223"/>
                    <a:pt x="69994" y="3193"/>
                    <a:pt x="69956" y="3165"/>
                  </a:cubicBezTo>
                  <a:cubicBezTo>
                    <a:pt x="69802" y="3050"/>
                    <a:pt x="69643" y="2944"/>
                    <a:pt x="69484" y="2838"/>
                  </a:cubicBezTo>
                  <a:cubicBezTo>
                    <a:pt x="69163" y="2630"/>
                    <a:pt x="68835" y="2439"/>
                    <a:pt x="68499" y="2264"/>
                  </a:cubicBezTo>
                  <a:cubicBezTo>
                    <a:pt x="68163" y="2089"/>
                    <a:pt x="67822" y="1925"/>
                    <a:pt x="67476" y="1772"/>
                  </a:cubicBezTo>
                  <a:cubicBezTo>
                    <a:pt x="67390" y="1734"/>
                    <a:pt x="67302" y="1698"/>
                    <a:pt x="67216" y="1661"/>
                  </a:cubicBezTo>
                  <a:lnTo>
                    <a:pt x="67085" y="1607"/>
                  </a:lnTo>
                  <a:cubicBezTo>
                    <a:pt x="67042" y="1589"/>
                    <a:pt x="66997" y="1571"/>
                    <a:pt x="66954" y="1554"/>
                  </a:cubicBezTo>
                  <a:lnTo>
                    <a:pt x="66690" y="1452"/>
                  </a:lnTo>
                  <a:cubicBezTo>
                    <a:pt x="66646" y="1433"/>
                    <a:pt x="66603" y="1418"/>
                    <a:pt x="66558" y="1402"/>
                  </a:cubicBezTo>
                  <a:lnTo>
                    <a:pt x="66425" y="1354"/>
                  </a:lnTo>
                  <a:cubicBezTo>
                    <a:pt x="65716" y="1098"/>
                    <a:pt x="64995" y="881"/>
                    <a:pt x="64263" y="705"/>
                  </a:cubicBezTo>
                  <a:cubicBezTo>
                    <a:pt x="63533" y="529"/>
                    <a:pt x="62793" y="390"/>
                    <a:pt x="62051" y="284"/>
                  </a:cubicBezTo>
                  <a:cubicBezTo>
                    <a:pt x="61307" y="178"/>
                    <a:pt x="60562" y="100"/>
                    <a:pt x="59814" y="58"/>
                  </a:cubicBezTo>
                  <a:lnTo>
                    <a:pt x="59673" y="49"/>
                  </a:lnTo>
                  <a:cubicBezTo>
                    <a:pt x="59627" y="46"/>
                    <a:pt x="59580" y="42"/>
                    <a:pt x="59533" y="41"/>
                  </a:cubicBezTo>
                  <a:lnTo>
                    <a:pt x="59253" y="30"/>
                  </a:lnTo>
                  <a:lnTo>
                    <a:pt x="58973" y="18"/>
                  </a:lnTo>
                  <a:lnTo>
                    <a:pt x="58832" y="12"/>
                  </a:lnTo>
                  <a:cubicBezTo>
                    <a:pt x="58785" y="10"/>
                    <a:pt x="58739" y="11"/>
                    <a:pt x="58691" y="10"/>
                  </a:cubicBezTo>
                  <a:lnTo>
                    <a:pt x="58130" y="2"/>
                  </a:lnTo>
                  <a:cubicBezTo>
                    <a:pt x="58083" y="2"/>
                    <a:pt x="58036" y="1"/>
                    <a:pt x="57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7"/>
            <p:cNvSpPr/>
            <p:nvPr/>
          </p:nvSpPr>
          <p:spPr>
            <a:xfrm>
              <a:off x="-3086312" y="8670344"/>
              <a:ext cx="1537077" cy="66430"/>
            </a:xfrm>
            <a:custGeom>
              <a:avLst/>
              <a:gdLst/>
              <a:ahLst/>
              <a:cxnLst/>
              <a:rect l="l" t="t" r="r" b="b"/>
              <a:pathLst>
                <a:path w="26123" h="1129" extrusionOk="0">
                  <a:moveTo>
                    <a:pt x="21736" y="1"/>
                  </a:moveTo>
                  <a:cubicBezTo>
                    <a:pt x="21017" y="1"/>
                    <a:pt x="20299" y="5"/>
                    <a:pt x="19580" y="13"/>
                  </a:cubicBezTo>
                  <a:cubicBezTo>
                    <a:pt x="18491" y="25"/>
                    <a:pt x="17402" y="45"/>
                    <a:pt x="16313" y="73"/>
                  </a:cubicBezTo>
                  <a:cubicBezTo>
                    <a:pt x="15224" y="101"/>
                    <a:pt x="14135" y="134"/>
                    <a:pt x="13047" y="176"/>
                  </a:cubicBezTo>
                  <a:cubicBezTo>
                    <a:pt x="11958" y="217"/>
                    <a:pt x="10870" y="264"/>
                    <a:pt x="9782" y="318"/>
                  </a:cubicBezTo>
                  <a:cubicBezTo>
                    <a:pt x="8694" y="373"/>
                    <a:pt x="7606" y="434"/>
                    <a:pt x="6519" y="504"/>
                  </a:cubicBezTo>
                  <a:cubicBezTo>
                    <a:pt x="5976" y="540"/>
                    <a:pt x="5432" y="577"/>
                    <a:pt x="4888" y="616"/>
                  </a:cubicBezTo>
                  <a:cubicBezTo>
                    <a:pt x="4345" y="655"/>
                    <a:pt x="3801" y="698"/>
                    <a:pt x="3258" y="742"/>
                  </a:cubicBezTo>
                  <a:lnTo>
                    <a:pt x="2444" y="813"/>
                  </a:lnTo>
                  <a:cubicBezTo>
                    <a:pt x="2172" y="837"/>
                    <a:pt x="1900" y="860"/>
                    <a:pt x="1629" y="887"/>
                  </a:cubicBezTo>
                  <a:cubicBezTo>
                    <a:pt x="1086" y="938"/>
                    <a:pt x="543" y="993"/>
                    <a:pt x="1" y="1057"/>
                  </a:cubicBezTo>
                  <a:cubicBezTo>
                    <a:pt x="547" y="1080"/>
                    <a:pt x="1092" y="1093"/>
                    <a:pt x="1638" y="1103"/>
                  </a:cubicBezTo>
                  <a:cubicBezTo>
                    <a:pt x="1910" y="1109"/>
                    <a:pt x="2183" y="1112"/>
                    <a:pt x="2455" y="1117"/>
                  </a:cubicBezTo>
                  <a:lnTo>
                    <a:pt x="3273" y="1124"/>
                  </a:lnTo>
                  <a:cubicBezTo>
                    <a:pt x="3637" y="1127"/>
                    <a:pt x="4000" y="1129"/>
                    <a:pt x="4364" y="1129"/>
                  </a:cubicBezTo>
                  <a:cubicBezTo>
                    <a:pt x="4545" y="1129"/>
                    <a:pt x="4727" y="1128"/>
                    <a:pt x="4909" y="1127"/>
                  </a:cubicBezTo>
                  <a:cubicBezTo>
                    <a:pt x="5454" y="1126"/>
                    <a:pt x="5998" y="1123"/>
                    <a:pt x="6543" y="1116"/>
                  </a:cubicBezTo>
                  <a:cubicBezTo>
                    <a:pt x="7632" y="1103"/>
                    <a:pt x="8722" y="1084"/>
                    <a:pt x="9811" y="1056"/>
                  </a:cubicBezTo>
                  <a:cubicBezTo>
                    <a:pt x="10900" y="1028"/>
                    <a:pt x="11988" y="994"/>
                    <a:pt x="13077" y="952"/>
                  </a:cubicBezTo>
                  <a:cubicBezTo>
                    <a:pt x="14165" y="911"/>
                    <a:pt x="15253" y="863"/>
                    <a:pt x="16340" y="808"/>
                  </a:cubicBezTo>
                  <a:cubicBezTo>
                    <a:pt x="17428" y="753"/>
                    <a:pt x="18516" y="692"/>
                    <a:pt x="19604" y="621"/>
                  </a:cubicBezTo>
                  <a:cubicBezTo>
                    <a:pt x="20691" y="552"/>
                    <a:pt x="21777" y="473"/>
                    <a:pt x="22864" y="384"/>
                  </a:cubicBezTo>
                  <a:cubicBezTo>
                    <a:pt x="23408" y="338"/>
                    <a:pt x="23951" y="291"/>
                    <a:pt x="24493" y="240"/>
                  </a:cubicBezTo>
                  <a:cubicBezTo>
                    <a:pt x="25037" y="188"/>
                    <a:pt x="25580" y="134"/>
                    <a:pt x="26123" y="71"/>
                  </a:cubicBezTo>
                  <a:cubicBezTo>
                    <a:pt x="25577" y="48"/>
                    <a:pt x="25031" y="36"/>
                    <a:pt x="24485" y="25"/>
                  </a:cubicBezTo>
                  <a:cubicBezTo>
                    <a:pt x="23940" y="14"/>
                    <a:pt x="23395" y="8"/>
                    <a:pt x="22850" y="4"/>
                  </a:cubicBezTo>
                  <a:cubicBezTo>
                    <a:pt x="22479" y="2"/>
                    <a:pt x="22107" y="1"/>
                    <a:pt x="21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7"/>
            <p:cNvSpPr/>
            <p:nvPr/>
          </p:nvSpPr>
          <p:spPr>
            <a:xfrm>
              <a:off x="232211" y="8499123"/>
              <a:ext cx="4151692" cy="242068"/>
            </a:xfrm>
            <a:custGeom>
              <a:avLst/>
              <a:gdLst/>
              <a:ahLst/>
              <a:cxnLst/>
              <a:rect l="l" t="t" r="r" b="b"/>
              <a:pathLst>
                <a:path w="70559" h="4114" extrusionOk="0">
                  <a:moveTo>
                    <a:pt x="12570" y="1"/>
                  </a:moveTo>
                  <a:cubicBezTo>
                    <a:pt x="12523" y="1"/>
                    <a:pt x="12476" y="2"/>
                    <a:pt x="12429" y="2"/>
                  </a:cubicBezTo>
                  <a:lnTo>
                    <a:pt x="11868" y="10"/>
                  </a:lnTo>
                  <a:cubicBezTo>
                    <a:pt x="11821" y="11"/>
                    <a:pt x="11773" y="11"/>
                    <a:pt x="11727" y="12"/>
                  </a:cubicBezTo>
                  <a:lnTo>
                    <a:pt x="11587" y="18"/>
                  </a:lnTo>
                  <a:lnTo>
                    <a:pt x="11307" y="29"/>
                  </a:lnTo>
                  <a:lnTo>
                    <a:pt x="11026" y="41"/>
                  </a:lnTo>
                  <a:cubicBezTo>
                    <a:pt x="10979" y="42"/>
                    <a:pt x="10932" y="46"/>
                    <a:pt x="10886" y="49"/>
                  </a:cubicBezTo>
                  <a:lnTo>
                    <a:pt x="10746" y="58"/>
                  </a:lnTo>
                  <a:cubicBezTo>
                    <a:pt x="9998" y="100"/>
                    <a:pt x="9252" y="177"/>
                    <a:pt x="8509" y="284"/>
                  </a:cubicBezTo>
                  <a:cubicBezTo>
                    <a:pt x="7765" y="390"/>
                    <a:pt x="7027" y="528"/>
                    <a:pt x="6296" y="705"/>
                  </a:cubicBezTo>
                  <a:cubicBezTo>
                    <a:pt x="5564" y="881"/>
                    <a:pt x="4842" y="1098"/>
                    <a:pt x="4134" y="1353"/>
                  </a:cubicBezTo>
                  <a:lnTo>
                    <a:pt x="4002" y="1402"/>
                  </a:lnTo>
                  <a:cubicBezTo>
                    <a:pt x="3957" y="1418"/>
                    <a:pt x="3912" y="1433"/>
                    <a:pt x="3869" y="1451"/>
                  </a:cubicBezTo>
                  <a:lnTo>
                    <a:pt x="3605" y="1554"/>
                  </a:lnTo>
                  <a:cubicBezTo>
                    <a:pt x="3562" y="1571"/>
                    <a:pt x="3517" y="1589"/>
                    <a:pt x="3474" y="1607"/>
                  </a:cubicBezTo>
                  <a:lnTo>
                    <a:pt x="3344" y="1661"/>
                  </a:lnTo>
                  <a:cubicBezTo>
                    <a:pt x="3256" y="1698"/>
                    <a:pt x="3170" y="1734"/>
                    <a:pt x="3083" y="1772"/>
                  </a:cubicBezTo>
                  <a:cubicBezTo>
                    <a:pt x="2736" y="1924"/>
                    <a:pt x="2395" y="2088"/>
                    <a:pt x="2060" y="2264"/>
                  </a:cubicBezTo>
                  <a:cubicBezTo>
                    <a:pt x="1725" y="2440"/>
                    <a:pt x="1396" y="2631"/>
                    <a:pt x="1076" y="2838"/>
                  </a:cubicBezTo>
                  <a:cubicBezTo>
                    <a:pt x="917" y="2944"/>
                    <a:pt x="758" y="3050"/>
                    <a:pt x="603" y="3165"/>
                  </a:cubicBezTo>
                  <a:cubicBezTo>
                    <a:pt x="565" y="3192"/>
                    <a:pt x="526" y="3223"/>
                    <a:pt x="488" y="3251"/>
                  </a:cubicBezTo>
                  <a:lnTo>
                    <a:pt x="431" y="3295"/>
                  </a:lnTo>
                  <a:lnTo>
                    <a:pt x="373" y="3340"/>
                  </a:lnTo>
                  <a:cubicBezTo>
                    <a:pt x="335" y="3370"/>
                    <a:pt x="297" y="3402"/>
                    <a:pt x="259" y="3434"/>
                  </a:cubicBezTo>
                  <a:cubicBezTo>
                    <a:pt x="239" y="3450"/>
                    <a:pt x="220" y="3466"/>
                    <a:pt x="201" y="3483"/>
                  </a:cubicBezTo>
                  <a:cubicBezTo>
                    <a:pt x="192" y="3490"/>
                    <a:pt x="182" y="3499"/>
                    <a:pt x="172" y="3508"/>
                  </a:cubicBezTo>
                  <a:lnTo>
                    <a:pt x="157" y="3522"/>
                  </a:lnTo>
                  <a:lnTo>
                    <a:pt x="140" y="3538"/>
                  </a:lnTo>
                  <a:cubicBezTo>
                    <a:pt x="28" y="3640"/>
                    <a:pt x="1" y="3805"/>
                    <a:pt x="71" y="3937"/>
                  </a:cubicBezTo>
                  <a:cubicBezTo>
                    <a:pt x="129" y="4047"/>
                    <a:pt x="242" y="4114"/>
                    <a:pt x="363" y="4114"/>
                  </a:cubicBezTo>
                  <a:cubicBezTo>
                    <a:pt x="389" y="4114"/>
                    <a:pt x="415" y="4111"/>
                    <a:pt x="441" y="4104"/>
                  </a:cubicBezTo>
                  <a:lnTo>
                    <a:pt x="444" y="4104"/>
                  </a:lnTo>
                  <a:lnTo>
                    <a:pt x="554" y="4078"/>
                  </a:lnTo>
                  <a:lnTo>
                    <a:pt x="664" y="4054"/>
                  </a:lnTo>
                  <a:cubicBezTo>
                    <a:pt x="738" y="4036"/>
                    <a:pt x="812" y="4020"/>
                    <a:pt x="887" y="4004"/>
                  </a:cubicBezTo>
                  <a:cubicBezTo>
                    <a:pt x="1036" y="3972"/>
                    <a:pt x="1184" y="3941"/>
                    <a:pt x="1334" y="3909"/>
                  </a:cubicBezTo>
                  <a:lnTo>
                    <a:pt x="1783" y="3820"/>
                  </a:lnTo>
                  <a:lnTo>
                    <a:pt x="2234" y="3733"/>
                  </a:lnTo>
                  <a:cubicBezTo>
                    <a:pt x="2834" y="3620"/>
                    <a:pt x="3438" y="3520"/>
                    <a:pt x="4043" y="3422"/>
                  </a:cubicBezTo>
                  <a:cubicBezTo>
                    <a:pt x="5254" y="3233"/>
                    <a:pt x="6469" y="3073"/>
                    <a:pt x="7687" y="2940"/>
                  </a:cubicBezTo>
                  <a:lnTo>
                    <a:pt x="8145" y="2891"/>
                  </a:lnTo>
                  <a:lnTo>
                    <a:pt x="8602" y="2846"/>
                  </a:lnTo>
                  <a:lnTo>
                    <a:pt x="9060" y="2801"/>
                  </a:lnTo>
                  <a:cubicBezTo>
                    <a:pt x="9137" y="2793"/>
                    <a:pt x="9211" y="2788"/>
                    <a:pt x="9287" y="2782"/>
                  </a:cubicBezTo>
                  <a:lnTo>
                    <a:pt x="9511" y="2766"/>
                  </a:lnTo>
                  <a:lnTo>
                    <a:pt x="9967" y="2742"/>
                  </a:lnTo>
                  <a:lnTo>
                    <a:pt x="10425" y="2726"/>
                  </a:lnTo>
                  <a:cubicBezTo>
                    <a:pt x="10501" y="2724"/>
                    <a:pt x="10577" y="2721"/>
                    <a:pt x="10655" y="2720"/>
                  </a:cubicBezTo>
                  <a:lnTo>
                    <a:pt x="10884" y="2714"/>
                  </a:lnTo>
                  <a:lnTo>
                    <a:pt x="11113" y="2710"/>
                  </a:lnTo>
                  <a:lnTo>
                    <a:pt x="11344" y="2708"/>
                  </a:lnTo>
                  <a:cubicBezTo>
                    <a:pt x="11866" y="2700"/>
                    <a:pt x="12390" y="2697"/>
                    <a:pt x="12913" y="2697"/>
                  </a:cubicBezTo>
                  <a:cubicBezTo>
                    <a:pt x="13618" y="2697"/>
                    <a:pt x="14323" y="2703"/>
                    <a:pt x="15028" y="2710"/>
                  </a:cubicBezTo>
                  <a:cubicBezTo>
                    <a:pt x="17486" y="2739"/>
                    <a:pt x="19945" y="2793"/>
                    <a:pt x="22404" y="2854"/>
                  </a:cubicBezTo>
                  <a:cubicBezTo>
                    <a:pt x="24863" y="2920"/>
                    <a:pt x="27323" y="2986"/>
                    <a:pt x="29783" y="3056"/>
                  </a:cubicBezTo>
                  <a:cubicBezTo>
                    <a:pt x="28556" y="2969"/>
                    <a:pt x="27327" y="2891"/>
                    <a:pt x="26099" y="2816"/>
                  </a:cubicBezTo>
                  <a:cubicBezTo>
                    <a:pt x="24870" y="2741"/>
                    <a:pt x="23643" y="2669"/>
                    <a:pt x="22413" y="2605"/>
                  </a:cubicBezTo>
                  <a:cubicBezTo>
                    <a:pt x="21184" y="2540"/>
                    <a:pt x="19955" y="2478"/>
                    <a:pt x="18726" y="2424"/>
                  </a:cubicBezTo>
                  <a:lnTo>
                    <a:pt x="17804" y="2384"/>
                  </a:lnTo>
                  <a:lnTo>
                    <a:pt x="16882" y="2346"/>
                  </a:lnTo>
                  <a:lnTo>
                    <a:pt x="16421" y="2328"/>
                  </a:lnTo>
                  <a:lnTo>
                    <a:pt x="15960" y="2311"/>
                  </a:lnTo>
                  <a:cubicBezTo>
                    <a:pt x="15652" y="2300"/>
                    <a:pt x="15345" y="2289"/>
                    <a:pt x="15037" y="2280"/>
                  </a:cubicBezTo>
                  <a:cubicBezTo>
                    <a:pt x="14422" y="2260"/>
                    <a:pt x="13806" y="2243"/>
                    <a:pt x="13191" y="2229"/>
                  </a:cubicBezTo>
                  <a:cubicBezTo>
                    <a:pt x="12574" y="2217"/>
                    <a:pt x="11959" y="2205"/>
                    <a:pt x="11341" y="2203"/>
                  </a:cubicBezTo>
                  <a:lnTo>
                    <a:pt x="11110" y="2202"/>
                  </a:lnTo>
                  <a:lnTo>
                    <a:pt x="10878" y="2203"/>
                  </a:lnTo>
                  <a:lnTo>
                    <a:pt x="10646" y="2204"/>
                  </a:lnTo>
                  <a:cubicBezTo>
                    <a:pt x="10569" y="2205"/>
                    <a:pt x="10492" y="2204"/>
                    <a:pt x="10415" y="2206"/>
                  </a:cubicBezTo>
                  <a:lnTo>
                    <a:pt x="9950" y="2214"/>
                  </a:lnTo>
                  <a:lnTo>
                    <a:pt x="9484" y="2230"/>
                  </a:lnTo>
                  <a:lnTo>
                    <a:pt x="9249" y="2244"/>
                  </a:lnTo>
                  <a:cubicBezTo>
                    <a:pt x="9171" y="2249"/>
                    <a:pt x="9092" y="2252"/>
                    <a:pt x="9016" y="2259"/>
                  </a:cubicBezTo>
                  <a:lnTo>
                    <a:pt x="8555" y="2297"/>
                  </a:lnTo>
                  <a:lnTo>
                    <a:pt x="8094" y="2334"/>
                  </a:lnTo>
                  <a:lnTo>
                    <a:pt x="7633" y="2377"/>
                  </a:lnTo>
                  <a:cubicBezTo>
                    <a:pt x="6403" y="2491"/>
                    <a:pt x="5176" y="2635"/>
                    <a:pt x="3953" y="2809"/>
                  </a:cubicBezTo>
                  <a:cubicBezTo>
                    <a:pt x="3341" y="2898"/>
                    <a:pt x="2731" y="2994"/>
                    <a:pt x="2122" y="3099"/>
                  </a:cubicBezTo>
                  <a:lnTo>
                    <a:pt x="1888" y="3141"/>
                  </a:lnTo>
                  <a:lnTo>
                    <a:pt x="1888" y="3141"/>
                  </a:lnTo>
                  <a:cubicBezTo>
                    <a:pt x="1894" y="3138"/>
                    <a:pt x="1901" y="3134"/>
                    <a:pt x="1907" y="3130"/>
                  </a:cubicBezTo>
                  <a:lnTo>
                    <a:pt x="2143" y="2999"/>
                  </a:lnTo>
                  <a:lnTo>
                    <a:pt x="2382" y="2873"/>
                  </a:lnTo>
                  <a:cubicBezTo>
                    <a:pt x="2703" y="2709"/>
                    <a:pt x="3030" y="2555"/>
                    <a:pt x="3363" y="2413"/>
                  </a:cubicBezTo>
                  <a:cubicBezTo>
                    <a:pt x="3698" y="2273"/>
                    <a:pt x="4034" y="2138"/>
                    <a:pt x="4376" y="2020"/>
                  </a:cubicBezTo>
                  <a:cubicBezTo>
                    <a:pt x="5062" y="1779"/>
                    <a:pt x="5759" y="1575"/>
                    <a:pt x="6468" y="1411"/>
                  </a:cubicBezTo>
                  <a:cubicBezTo>
                    <a:pt x="7175" y="1245"/>
                    <a:pt x="7892" y="1115"/>
                    <a:pt x="8615" y="1017"/>
                  </a:cubicBezTo>
                  <a:cubicBezTo>
                    <a:pt x="9337" y="918"/>
                    <a:pt x="10063" y="845"/>
                    <a:pt x="10793" y="808"/>
                  </a:cubicBezTo>
                  <a:lnTo>
                    <a:pt x="10929" y="800"/>
                  </a:lnTo>
                  <a:cubicBezTo>
                    <a:pt x="10975" y="798"/>
                    <a:pt x="11020" y="795"/>
                    <a:pt x="11066" y="793"/>
                  </a:cubicBezTo>
                  <a:lnTo>
                    <a:pt x="11339" y="784"/>
                  </a:lnTo>
                  <a:lnTo>
                    <a:pt x="11613" y="774"/>
                  </a:lnTo>
                  <a:lnTo>
                    <a:pt x="11749" y="769"/>
                  </a:lnTo>
                  <a:cubicBezTo>
                    <a:pt x="11795" y="767"/>
                    <a:pt x="11841" y="767"/>
                    <a:pt x="11886" y="767"/>
                  </a:cubicBezTo>
                  <a:lnTo>
                    <a:pt x="12434" y="761"/>
                  </a:lnTo>
                  <a:lnTo>
                    <a:pt x="12571" y="761"/>
                  </a:lnTo>
                  <a:lnTo>
                    <a:pt x="12708" y="763"/>
                  </a:lnTo>
                  <a:lnTo>
                    <a:pt x="12980" y="768"/>
                  </a:lnTo>
                  <a:cubicBezTo>
                    <a:pt x="13161" y="770"/>
                    <a:pt x="13346" y="778"/>
                    <a:pt x="13530" y="785"/>
                  </a:cubicBezTo>
                  <a:lnTo>
                    <a:pt x="14081" y="805"/>
                  </a:lnTo>
                  <a:lnTo>
                    <a:pt x="15187" y="854"/>
                  </a:lnTo>
                  <a:lnTo>
                    <a:pt x="16293" y="910"/>
                  </a:lnTo>
                  <a:cubicBezTo>
                    <a:pt x="16662" y="927"/>
                    <a:pt x="17031" y="948"/>
                    <a:pt x="17401" y="967"/>
                  </a:cubicBezTo>
                  <a:cubicBezTo>
                    <a:pt x="20352" y="1125"/>
                    <a:pt x="23304" y="1299"/>
                    <a:pt x="26258" y="1473"/>
                  </a:cubicBezTo>
                  <a:lnTo>
                    <a:pt x="35115" y="2000"/>
                  </a:lnTo>
                  <a:cubicBezTo>
                    <a:pt x="41021" y="2354"/>
                    <a:pt x="46927" y="2697"/>
                    <a:pt x="52834" y="3030"/>
                  </a:cubicBezTo>
                  <a:lnTo>
                    <a:pt x="57263" y="3277"/>
                  </a:lnTo>
                  <a:lnTo>
                    <a:pt x="61694" y="3515"/>
                  </a:lnTo>
                  <a:lnTo>
                    <a:pt x="66126" y="3747"/>
                  </a:lnTo>
                  <a:lnTo>
                    <a:pt x="68342" y="3859"/>
                  </a:lnTo>
                  <a:lnTo>
                    <a:pt x="70559" y="3966"/>
                  </a:lnTo>
                  <a:cubicBezTo>
                    <a:pt x="69821" y="3900"/>
                    <a:pt x="69085" y="3837"/>
                    <a:pt x="68348" y="3773"/>
                  </a:cubicBezTo>
                  <a:lnTo>
                    <a:pt x="66136" y="3588"/>
                  </a:lnTo>
                  <a:cubicBezTo>
                    <a:pt x="64662" y="3465"/>
                    <a:pt x="63188" y="3345"/>
                    <a:pt x="61713" y="3227"/>
                  </a:cubicBezTo>
                  <a:lnTo>
                    <a:pt x="59502" y="3051"/>
                  </a:lnTo>
                  <a:lnTo>
                    <a:pt x="57289" y="2878"/>
                  </a:lnTo>
                  <a:lnTo>
                    <a:pt x="52864" y="2539"/>
                  </a:lnTo>
                  <a:cubicBezTo>
                    <a:pt x="46965" y="2096"/>
                    <a:pt x="41062" y="1675"/>
                    <a:pt x="35159" y="1279"/>
                  </a:cubicBezTo>
                  <a:cubicBezTo>
                    <a:pt x="32208" y="1080"/>
                    <a:pt x="29255" y="889"/>
                    <a:pt x="26302" y="706"/>
                  </a:cubicBezTo>
                  <a:lnTo>
                    <a:pt x="24087" y="571"/>
                  </a:lnTo>
                  <a:lnTo>
                    <a:pt x="21872" y="440"/>
                  </a:lnTo>
                  <a:lnTo>
                    <a:pt x="19656" y="314"/>
                  </a:lnTo>
                  <a:cubicBezTo>
                    <a:pt x="18917" y="274"/>
                    <a:pt x="18178" y="232"/>
                    <a:pt x="17439" y="194"/>
                  </a:cubicBezTo>
                  <a:cubicBezTo>
                    <a:pt x="17069" y="176"/>
                    <a:pt x="16700" y="156"/>
                    <a:pt x="16330" y="139"/>
                  </a:cubicBezTo>
                  <a:lnTo>
                    <a:pt x="15220" y="86"/>
                  </a:lnTo>
                  <a:lnTo>
                    <a:pt x="14109" y="40"/>
                  </a:lnTo>
                  <a:lnTo>
                    <a:pt x="13553" y="21"/>
                  </a:lnTo>
                  <a:cubicBezTo>
                    <a:pt x="13366" y="16"/>
                    <a:pt x="13182" y="9"/>
                    <a:pt x="12993" y="6"/>
                  </a:cubicBezTo>
                  <a:lnTo>
                    <a:pt x="12710" y="3"/>
                  </a:lnTo>
                  <a:lnTo>
                    <a:pt x="125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7"/>
            <p:cNvSpPr/>
            <p:nvPr/>
          </p:nvSpPr>
          <p:spPr>
            <a:xfrm>
              <a:off x="2052574" y="8670285"/>
              <a:ext cx="1537136" cy="66430"/>
            </a:xfrm>
            <a:custGeom>
              <a:avLst/>
              <a:gdLst/>
              <a:ahLst/>
              <a:cxnLst/>
              <a:rect l="l" t="t" r="r" b="b"/>
              <a:pathLst>
                <a:path w="26124" h="1129" extrusionOk="0">
                  <a:moveTo>
                    <a:pt x="4472" y="1"/>
                  </a:moveTo>
                  <a:cubicBezTo>
                    <a:pt x="4073" y="1"/>
                    <a:pt x="3673" y="2"/>
                    <a:pt x="3274" y="5"/>
                  </a:cubicBezTo>
                  <a:cubicBezTo>
                    <a:pt x="2728" y="9"/>
                    <a:pt x="2182" y="15"/>
                    <a:pt x="1637" y="26"/>
                  </a:cubicBezTo>
                  <a:cubicBezTo>
                    <a:pt x="1092" y="36"/>
                    <a:pt x="547" y="49"/>
                    <a:pt x="1" y="72"/>
                  </a:cubicBezTo>
                  <a:cubicBezTo>
                    <a:pt x="544" y="135"/>
                    <a:pt x="1086" y="188"/>
                    <a:pt x="1629" y="240"/>
                  </a:cubicBezTo>
                  <a:cubicBezTo>
                    <a:pt x="2173" y="293"/>
                    <a:pt x="2716" y="339"/>
                    <a:pt x="3259" y="384"/>
                  </a:cubicBezTo>
                  <a:cubicBezTo>
                    <a:pt x="4345" y="474"/>
                    <a:pt x="5433" y="552"/>
                    <a:pt x="6520" y="622"/>
                  </a:cubicBezTo>
                  <a:cubicBezTo>
                    <a:pt x="7608" y="692"/>
                    <a:pt x="8694" y="754"/>
                    <a:pt x="9782" y="809"/>
                  </a:cubicBezTo>
                  <a:cubicBezTo>
                    <a:pt x="10870" y="863"/>
                    <a:pt x="11959" y="912"/>
                    <a:pt x="13047" y="953"/>
                  </a:cubicBezTo>
                  <a:cubicBezTo>
                    <a:pt x="14136" y="994"/>
                    <a:pt x="15224" y="1028"/>
                    <a:pt x="16313" y="1057"/>
                  </a:cubicBezTo>
                  <a:cubicBezTo>
                    <a:pt x="17402" y="1085"/>
                    <a:pt x="18491" y="1105"/>
                    <a:pt x="19581" y="1117"/>
                  </a:cubicBezTo>
                  <a:cubicBezTo>
                    <a:pt x="20125" y="1123"/>
                    <a:pt x="20670" y="1126"/>
                    <a:pt x="21215" y="1128"/>
                  </a:cubicBezTo>
                  <a:cubicBezTo>
                    <a:pt x="21397" y="1129"/>
                    <a:pt x="21578" y="1129"/>
                    <a:pt x="21760" y="1129"/>
                  </a:cubicBezTo>
                  <a:cubicBezTo>
                    <a:pt x="22124" y="1129"/>
                    <a:pt x="22487" y="1128"/>
                    <a:pt x="22850" y="1125"/>
                  </a:cubicBezTo>
                  <a:lnTo>
                    <a:pt x="23667" y="1117"/>
                  </a:lnTo>
                  <a:cubicBezTo>
                    <a:pt x="23940" y="1113"/>
                    <a:pt x="24214" y="1110"/>
                    <a:pt x="24486" y="1104"/>
                  </a:cubicBezTo>
                  <a:cubicBezTo>
                    <a:pt x="25032" y="1094"/>
                    <a:pt x="25577" y="1080"/>
                    <a:pt x="26123" y="1057"/>
                  </a:cubicBezTo>
                  <a:cubicBezTo>
                    <a:pt x="25580" y="994"/>
                    <a:pt x="25038" y="938"/>
                    <a:pt x="24494" y="888"/>
                  </a:cubicBezTo>
                  <a:cubicBezTo>
                    <a:pt x="24223" y="861"/>
                    <a:pt x="23951" y="837"/>
                    <a:pt x="23679" y="813"/>
                  </a:cubicBezTo>
                  <a:lnTo>
                    <a:pt x="22864" y="743"/>
                  </a:lnTo>
                  <a:cubicBezTo>
                    <a:pt x="22321" y="699"/>
                    <a:pt x="21779" y="656"/>
                    <a:pt x="21235" y="617"/>
                  </a:cubicBezTo>
                  <a:cubicBezTo>
                    <a:pt x="20691" y="578"/>
                    <a:pt x="20148" y="540"/>
                    <a:pt x="19604" y="505"/>
                  </a:cubicBezTo>
                  <a:cubicBezTo>
                    <a:pt x="18516" y="436"/>
                    <a:pt x="17428" y="374"/>
                    <a:pt x="16340" y="318"/>
                  </a:cubicBezTo>
                  <a:cubicBezTo>
                    <a:pt x="15253" y="265"/>
                    <a:pt x="14165" y="217"/>
                    <a:pt x="13077" y="175"/>
                  </a:cubicBezTo>
                  <a:cubicBezTo>
                    <a:pt x="11988" y="135"/>
                    <a:pt x="10900" y="100"/>
                    <a:pt x="9811" y="73"/>
                  </a:cubicBezTo>
                  <a:cubicBezTo>
                    <a:pt x="8722" y="46"/>
                    <a:pt x="7633" y="27"/>
                    <a:pt x="6543" y="13"/>
                  </a:cubicBezTo>
                  <a:cubicBezTo>
                    <a:pt x="5852" y="5"/>
                    <a:pt x="5162" y="1"/>
                    <a:pt x="4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7"/>
            <p:cNvSpPr/>
            <p:nvPr/>
          </p:nvSpPr>
          <p:spPr>
            <a:xfrm>
              <a:off x="-4037269" y="8732420"/>
              <a:ext cx="8625238" cy="327798"/>
            </a:xfrm>
            <a:custGeom>
              <a:avLst/>
              <a:gdLst/>
              <a:ahLst/>
              <a:cxnLst/>
              <a:rect l="l" t="t" r="r" b="b"/>
              <a:pathLst>
                <a:path w="146588" h="5571" extrusionOk="0">
                  <a:moveTo>
                    <a:pt x="72855" y="1"/>
                  </a:moveTo>
                  <a:lnTo>
                    <a:pt x="743" y="1708"/>
                  </a:lnTo>
                  <a:cubicBezTo>
                    <a:pt x="332" y="1708"/>
                    <a:pt x="1" y="2039"/>
                    <a:pt x="1" y="2450"/>
                  </a:cubicBezTo>
                  <a:lnTo>
                    <a:pt x="1" y="4828"/>
                  </a:lnTo>
                  <a:cubicBezTo>
                    <a:pt x="1" y="5239"/>
                    <a:pt x="332" y="5570"/>
                    <a:pt x="743" y="5570"/>
                  </a:cubicBezTo>
                  <a:lnTo>
                    <a:pt x="70567" y="3853"/>
                  </a:lnTo>
                  <a:cubicBezTo>
                    <a:pt x="71028" y="4615"/>
                    <a:pt x="72074" y="5149"/>
                    <a:pt x="73293" y="5149"/>
                  </a:cubicBezTo>
                  <a:cubicBezTo>
                    <a:pt x="74514" y="5149"/>
                    <a:pt x="75559" y="4615"/>
                    <a:pt x="76021" y="3853"/>
                  </a:cubicBezTo>
                  <a:lnTo>
                    <a:pt x="145845" y="5570"/>
                  </a:lnTo>
                  <a:cubicBezTo>
                    <a:pt x="146255" y="5570"/>
                    <a:pt x="146587" y="5239"/>
                    <a:pt x="146587" y="4828"/>
                  </a:cubicBezTo>
                  <a:lnTo>
                    <a:pt x="146587" y="2450"/>
                  </a:lnTo>
                  <a:cubicBezTo>
                    <a:pt x="146587" y="2039"/>
                    <a:pt x="146255" y="1708"/>
                    <a:pt x="145845" y="1708"/>
                  </a:cubicBezTo>
                  <a:lnTo>
                    <a:pt x="72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87"/>
          <p:cNvSpPr txBox="1">
            <a:spLocks noGrp="1"/>
          </p:cNvSpPr>
          <p:nvPr>
            <p:ph type="title" hasCustomPrompt="1"/>
          </p:nvPr>
        </p:nvSpPr>
        <p:spPr>
          <a:xfrm>
            <a:off x="1447050" y="1396961"/>
            <a:ext cx="62499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87"/>
          <p:cNvSpPr/>
          <p:nvPr/>
        </p:nvSpPr>
        <p:spPr>
          <a:xfrm>
            <a:off x="8185794" y="748725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7"/>
          <p:cNvSpPr/>
          <p:nvPr/>
        </p:nvSpPr>
        <p:spPr>
          <a:xfrm>
            <a:off x="7439348" y="1592825"/>
            <a:ext cx="1630762" cy="111931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7"/>
          <p:cNvSpPr txBox="1">
            <a:spLocks noGrp="1"/>
          </p:cNvSpPr>
          <p:nvPr>
            <p:ph type="subTitle" idx="1"/>
          </p:nvPr>
        </p:nvSpPr>
        <p:spPr>
          <a:xfrm>
            <a:off x="2395650" y="2957325"/>
            <a:ext cx="43527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AND_TWO_COLUMNS_1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8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8"/>
          <p:cNvSpPr/>
          <p:nvPr/>
        </p:nvSpPr>
        <p:spPr>
          <a:xfrm flipH="1">
            <a:off x="-615636" y="2895024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8"/>
          <p:cNvSpPr/>
          <p:nvPr/>
        </p:nvSpPr>
        <p:spPr>
          <a:xfrm>
            <a:off x="-829624" y="3749297"/>
            <a:ext cx="2330269" cy="1599344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8"/>
          <p:cNvSpPr/>
          <p:nvPr/>
        </p:nvSpPr>
        <p:spPr>
          <a:xfrm flipH="1">
            <a:off x="7942039" y="161149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9"/>
          <p:cNvSpPr/>
          <p:nvPr/>
        </p:nvSpPr>
        <p:spPr>
          <a:xfrm>
            <a:off x="-733253" y="3420026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9"/>
          <p:cNvSpPr txBox="1">
            <a:spLocks noGrp="1"/>
          </p:cNvSpPr>
          <p:nvPr>
            <p:ph type="title"/>
          </p:nvPr>
        </p:nvSpPr>
        <p:spPr>
          <a:xfrm>
            <a:off x="1191900" y="1638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89"/>
          <p:cNvSpPr txBox="1">
            <a:spLocks noGrp="1"/>
          </p:cNvSpPr>
          <p:nvPr>
            <p:ph type="body" idx="1"/>
          </p:nvPr>
        </p:nvSpPr>
        <p:spPr>
          <a:xfrm>
            <a:off x="1191900" y="2472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0" name="Google Shape;180;p89"/>
          <p:cNvSpPr/>
          <p:nvPr/>
        </p:nvSpPr>
        <p:spPr>
          <a:xfrm>
            <a:off x="-561774" y="4168650"/>
            <a:ext cx="1524919" cy="1046663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9"/>
          <p:cNvSpPr/>
          <p:nvPr/>
        </p:nvSpPr>
        <p:spPr>
          <a:xfrm rot="10800000">
            <a:off x="7767774" y="-396276"/>
            <a:ext cx="2884731" cy="19800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_1_1"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0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90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0"/>
          <p:cNvSpPr/>
          <p:nvPr/>
        </p:nvSpPr>
        <p:spPr>
          <a:xfrm>
            <a:off x="-392878" y="129075"/>
            <a:ext cx="1776618" cy="121942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0"/>
          <p:cNvSpPr txBox="1">
            <a:spLocks noGrp="1"/>
          </p:cNvSpPr>
          <p:nvPr>
            <p:ph type="title" idx="2"/>
          </p:nvPr>
        </p:nvSpPr>
        <p:spPr>
          <a:xfrm>
            <a:off x="1929600" y="318309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7" name="Google Shape;187;p90"/>
          <p:cNvSpPr txBox="1">
            <a:spLocks noGrp="1"/>
          </p:cNvSpPr>
          <p:nvPr>
            <p:ph type="subTitle" idx="1"/>
          </p:nvPr>
        </p:nvSpPr>
        <p:spPr>
          <a:xfrm>
            <a:off x="1929600" y="36301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90"/>
          <p:cNvSpPr txBox="1">
            <a:spLocks noGrp="1"/>
          </p:cNvSpPr>
          <p:nvPr>
            <p:ph type="title" idx="3"/>
          </p:nvPr>
        </p:nvSpPr>
        <p:spPr>
          <a:xfrm>
            <a:off x="5141375" y="318309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9" name="Google Shape;189;p90"/>
          <p:cNvSpPr txBox="1">
            <a:spLocks noGrp="1"/>
          </p:cNvSpPr>
          <p:nvPr>
            <p:ph type="subTitle" idx="4"/>
          </p:nvPr>
        </p:nvSpPr>
        <p:spPr>
          <a:xfrm>
            <a:off x="5141375" y="36301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90"/>
          <p:cNvSpPr/>
          <p:nvPr/>
        </p:nvSpPr>
        <p:spPr>
          <a:xfrm>
            <a:off x="-6" y="1185325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3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/>
          <p:nvPr/>
        </p:nvSpPr>
        <p:spPr>
          <a:xfrm>
            <a:off x="8334909" y="4186976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3"/>
          <p:cNvSpPr/>
          <p:nvPr/>
        </p:nvSpPr>
        <p:spPr>
          <a:xfrm rot="-5400000">
            <a:off x="7492276" y="-309014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SECTION_TITLE_AND_DESCRIPTION_1_1_1_1_2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1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1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1"/>
          <p:cNvSpPr/>
          <p:nvPr/>
        </p:nvSpPr>
        <p:spPr>
          <a:xfrm>
            <a:off x="8222006" y="249875"/>
            <a:ext cx="1264260" cy="86775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1"/>
          <p:cNvSpPr txBox="1">
            <a:spLocks noGrp="1"/>
          </p:cNvSpPr>
          <p:nvPr>
            <p:ph type="title" idx="2"/>
          </p:nvPr>
        </p:nvSpPr>
        <p:spPr>
          <a:xfrm>
            <a:off x="1085725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6" name="Google Shape;196;p91"/>
          <p:cNvSpPr txBox="1">
            <a:spLocks noGrp="1"/>
          </p:cNvSpPr>
          <p:nvPr>
            <p:ph type="subTitle" idx="1"/>
          </p:nvPr>
        </p:nvSpPr>
        <p:spPr>
          <a:xfrm>
            <a:off x="1085725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91"/>
          <p:cNvSpPr txBox="1">
            <a:spLocks noGrp="1"/>
          </p:cNvSpPr>
          <p:nvPr>
            <p:ph type="title" idx="3"/>
          </p:nvPr>
        </p:nvSpPr>
        <p:spPr>
          <a:xfrm>
            <a:off x="3535500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91"/>
          <p:cNvSpPr txBox="1">
            <a:spLocks noGrp="1"/>
          </p:cNvSpPr>
          <p:nvPr>
            <p:ph type="subTitle" idx="4"/>
          </p:nvPr>
        </p:nvSpPr>
        <p:spPr>
          <a:xfrm>
            <a:off x="3535500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91"/>
          <p:cNvSpPr txBox="1">
            <a:spLocks noGrp="1"/>
          </p:cNvSpPr>
          <p:nvPr>
            <p:ph type="title" idx="5"/>
          </p:nvPr>
        </p:nvSpPr>
        <p:spPr>
          <a:xfrm>
            <a:off x="5985275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0" name="Google Shape;200;p91"/>
          <p:cNvSpPr txBox="1">
            <a:spLocks noGrp="1"/>
          </p:cNvSpPr>
          <p:nvPr>
            <p:ph type="subTitle" idx="6"/>
          </p:nvPr>
        </p:nvSpPr>
        <p:spPr>
          <a:xfrm>
            <a:off x="5985275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91"/>
          <p:cNvSpPr txBox="1">
            <a:spLocks noGrp="1"/>
          </p:cNvSpPr>
          <p:nvPr>
            <p:ph type="title" idx="7"/>
          </p:nvPr>
        </p:nvSpPr>
        <p:spPr>
          <a:xfrm>
            <a:off x="1085725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2" name="Google Shape;202;p91"/>
          <p:cNvSpPr txBox="1">
            <a:spLocks noGrp="1"/>
          </p:cNvSpPr>
          <p:nvPr>
            <p:ph type="subTitle" idx="8"/>
          </p:nvPr>
        </p:nvSpPr>
        <p:spPr>
          <a:xfrm>
            <a:off x="1085725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91"/>
          <p:cNvSpPr txBox="1">
            <a:spLocks noGrp="1"/>
          </p:cNvSpPr>
          <p:nvPr>
            <p:ph type="title" idx="9"/>
          </p:nvPr>
        </p:nvSpPr>
        <p:spPr>
          <a:xfrm>
            <a:off x="3535500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91"/>
          <p:cNvSpPr txBox="1">
            <a:spLocks noGrp="1"/>
          </p:cNvSpPr>
          <p:nvPr>
            <p:ph type="subTitle" idx="13"/>
          </p:nvPr>
        </p:nvSpPr>
        <p:spPr>
          <a:xfrm>
            <a:off x="3535500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1"/>
          <p:cNvSpPr txBox="1">
            <a:spLocks noGrp="1"/>
          </p:cNvSpPr>
          <p:nvPr>
            <p:ph type="title" idx="14"/>
          </p:nvPr>
        </p:nvSpPr>
        <p:spPr>
          <a:xfrm>
            <a:off x="5985275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6" name="Google Shape;206;p91"/>
          <p:cNvSpPr txBox="1">
            <a:spLocks noGrp="1"/>
          </p:cNvSpPr>
          <p:nvPr>
            <p:ph type="subTitle" idx="15"/>
          </p:nvPr>
        </p:nvSpPr>
        <p:spPr>
          <a:xfrm>
            <a:off x="5985275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2"/>
          <p:cNvSpPr txBox="1">
            <a:spLocks noGrp="1"/>
          </p:cNvSpPr>
          <p:nvPr>
            <p:ph type="ctrTitle"/>
          </p:nvPr>
        </p:nvSpPr>
        <p:spPr>
          <a:xfrm>
            <a:off x="1093500" y="665450"/>
            <a:ext cx="3757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jalla One"/>
              <a:buNone/>
              <a:defRPr sz="5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9" name="Google Shape;209;p92"/>
          <p:cNvSpPr txBox="1">
            <a:spLocks noGrp="1"/>
          </p:cNvSpPr>
          <p:nvPr>
            <p:ph type="subTitle" idx="1"/>
          </p:nvPr>
        </p:nvSpPr>
        <p:spPr>
          <a:xfrm>
            <a:off x="1093500" y="1580975"/>
            <a:ext cx="30306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92"/>
          <p:cNvSpPr txBox="1"/>
          <p:nvPr/>
        </p:nvSpPr>
        <p:spPr>
          <a:xfrm>
            <a:off x="1093500" y="3488016"/>
            <a:ext cx="32820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TITLE_AND_DESCRIPTION_1_1_1_2"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3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4"/>
          <p:cNvSpPr txBox="1">
            <a:spLocks noGrp="1"/>
          </p:cNvSpPr>
          <p:nvPr>
            <p:ph type="body" idx="1"/>
          </p:nvPr>
        </p:nvSpPr>
        <p:spPr>
          <a:xfrm>
            <a:off x="895800" y="1395200"/>
            <a:ext cx="34515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94"/>
          <p:cNvSpPr txBox="1">
            <a:spLocks noGrp="1"/>
          </p:cNvSpPr>
          <p:nvPr>
            <p:ph type="body" idx="2"/>
          </p:nvPr>
        </p:nvSpPr>
        <p:spPr>
          <a:xfrm>
            <a:off x="4796699" y="1395200"/>
            <a:ext cx="34515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94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94"/>
          <p:cNvSpPr/>
          <p:nvPr/>
        </p:nvSpPr>
        <p:spPr>
          <a:xfrm>
            <a:off x="-113301" y="220074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4"/>
          <p:cNvSpPr/>
          <p:nvPr/>
        </p:nvSpPr>
        <p:spPr>
          <a:xfrm flipH="1">
            <a:off x="7935714" y="455699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4"/>
          <p:cNvSpPr/>
          <p:nvPr/>
        </p:nvSpPr>
        <p:spPr>
          <a:xfrm>
            <a:off x="311699" y="455724"/>
            <a:ext cx="834363" cy="572652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7"/>
          <p:cNvSpPr txBox="1">
            <a:spLocks noGrp="1"/>
          </p:cNvSpPr>
          <p:nvPr>
            <p:ph type="body" idx="1"/>
          </p:nvPr>
        </p:nvSpPr>
        <p:spPr>
          <a:xfrm>
            <a:off x="818850" y="1104600"/>
            <a:ext cx="7506300" cy="3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Fjalla One"/>
              <a:buAutoNum type="arabicPeriod"/>
              <a:defRPr sz="13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  <a:defRPr sz="13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222" name="Google Shape;222;p97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97"/>
          <p:cNvSpPr/>
          <p:nvPr/>
        </p:nvSpPr>
        <p:spPr>
          <a:xfrm flipH="1">
            <a:off x="7935714" y="455699"/>
            <a:ext cx="1448870" cy="99440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_2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_1">
    <p:bg>
      <p:bgPr>
        <a:solidFill>
          <a:schemeClr val="dk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0"/>
          <p:cNvSpPr/>
          <p:nvPr/>
        </p:nvSpPr>
        <p:spPr>
          <a:xfrm>
            <a:off x="-733253" y="3420026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0"/>
          <p:cNvSpPr/>
          <p:nvPr/>
        </p:nvSpPr>
        <p:spPr>
          <a:xfrm>
            <a:off x="-561774" y="4168650"/>
            <a:ext cx="1524919" cy="1046663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0"/>
          <p:cNvSpPr/>
          <p:nvPr/>
        </p:nvSpPr>
        <p:spPr>
          <a:xfrm rot="10800000">
            <a:off x="7767774" y="-396276"/>
            <a:ext cx="2884731" cy="19800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APTION_ONLY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1"/>
          <p:cNvSpPr/>
          <p:nvPr/>
        </p:nvSpPr>
        <p:spPr>
          <a:xfrm rot="5400000" flipH="1">
            <a:off x="-545799" y="-250989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1"/>
          <p:cNvSpPr/>
          <p:nvPr/>
        </p:nvSpPr>
        <p:spPr>
          <a:xfrm flipH="1">
            <a:off x="7217432" y="65685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1"/>
          <p:cNvSpPr/>
          <p:nvPr/>
        </p:nvSpPr>
        <p:spPr>
          <a:xfrm flipH="1">
            <a:off x="8443457" y="-32250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1_1_1_1"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2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2"/>
          <p:cNvSpPr/>
          <p:nvPr/>
        </p:nvSpPr>
        <p:spPr>
          <a:xfrm>
            <a:off x="-392878" y="129075"/>
            <a:ext cx="1776618" cy="121942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2"/>
          <p:cNvSpPr/>
          <p:nvPr/>
        </p:nvSpPr>
        <p:spPr>
          <a:xfrm>
            <a:off x="-6" y="1185325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4"/>
          <p:cNvSpPr txBox="1">
            <a:spLocks noGrp="1"/>
          </p:cNvSpPr>
          <p:nvPr>
            <p:ph type="title"/>
          </p:nvPr>
        </p:nvSpPr>
        <p:spPr>
          <a:xfrm>
            <a:off x="1560016" y="1407425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74"/>
          <p:cNvSpPr txBox="1">
            <a:spLocks noGrp="1"/>
          </p:cNvSpPr>
          <p:nvPr>
            <p:ph type="subTitle" idx="1"/>
          </p:nvPr>
        </p:nvSpPr>
        <p:spPr>
          <a:xfrm>
            <a:off x="1560019" y="1698851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4"/>
          <p:cNvSpPr txBox="1">
            <a:spLocks noGrp="1"/>
          </p:cNvSpPr>
          <p:nvPr>
            <p:ph type="title" idx="2"/>
          </p:nvPr>
        </p:nvSpPr>
        <p:spPr>
          <a:xfrm>
            <a:off x="1560016" y="2516282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74"/>
          <p:cNvSpPr txBox="1">
            <a:spLocks noGrp="1"/>
          </p:cNvSpPr>
          <p:nvPr>
            <p:ph type="subTitle" idx="3"/>
          </p:nvPr>
        </p:nvSpPr>
        <p:spPr>
          <a:xfrm>
            <a:off x="1560019" y="2807582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4"/>
          <p:cNvSpPr txBox="1">
            <a:spLocks noGrp="1"/>
          </p:cNvSpPr>
          <p:nvPr>
            <p:ph type="title" idx="4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4"/>
          <p:cNvSpPr txBox="1">
            <a:spLocks noGrp="1"/>
          </p:cNvSpPr>
          <p:nvPr>
            <p:ph type="title" idx="5"/>
          </p:nvPr>
        </p:nvSpPr>
        <p:spPr>
          <a:xfrm>
            <a:off x="1560016" y="3625014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74"/>
          <p:cNvSpPr txBox="1">
            <a:spLocks noGrp="1"/>
          </p:cNvSpPr>
          <p:nvPr>
            <p:ph type="subTitle" idx="6"/>
          </p:nvPr>
        </p:nvSpPr>
        <p:spPr>
          <a:xfrm>
            <a:off x="1560019" y="3916314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4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4"/>
          <p:cNvSpPr/>
          <p:nvPr/>
        </p:nvSpPr>
        <p:spPr>
          <a:xfrm>
            <a:off x="8222006" y="249875"/>
            <a:ext cx="1264260" cy="86775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5"/>
          <p:cNvSpPr/>
          <p:nvPr/>
        </p:nvSpPr>
        <p:spPr>
          <a:xfrm>
            <a:off x="8584019" y="838204"/>
            <a:ext cx="1567328" cy="107577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5"/>
          <p:cNvSpPr/>
          <p:nvPr/>
        </p:nvSpPr>
        <p:spPr>
          <a:xfrm flipH="1">
            <a:off x="8176149" y="3686150"/>
            <a:ext cx="1375071" cy="943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5"/>
          <p:cNvSpPr txBox="1">
            <a:spLocks noGrp="1"/>
          </p:cNvSpPr>
          <p:nvPr>
            <p:ph type="subTitle" idx="1"/>
          </p:nvPr>
        </p:nvSpPr>
        <p:spPr>
          <a:xfrm>
            <a:off x="1085725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5"/>
          <p:cNvSpPr txBox="1">
            <a:spLocks noGrp="1"/>
          </p:cNvSpPr>
          <p:nvPr>
            <p:ph type="subTitle" idx="2"/>
          </p:nvPr>
        </p:nvSpPr>
        <p:spPr>
          <a:xfrm>
            <a:off x="3535500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5"/>
          <p:cNvSpPr txBox="1">
            <a:spLocks noGrp="1"/>
          </p:cNvSpPr>
          <p:nvPr>
            <p:ph type="subTitle" idx="3"/>
          </p:nvPr>
        </p:nvSpPr>
        <p:spPr>
          <a:xfrm>
            <a:off x="5985275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5"/>
          <p:cNvSpPr txBox="1">
            <a:spLocks noGrp="1"/>
          </p:cNvSpPr>
          <p:nvPr>
            <p:ph type="subTitle" idx="4"/>
          </p:nvPr>
        </p:nvSpPr>
        <p:spPr>
          <a:xfrm>
            <a:off x="1085725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5"/>
          <p:cNvSpPr txBox="1">
            <a:spLocks noGrp="1"/>
          </p:cNvSpPr>
          <p:nvPr>
            <p:ph type="subTitle" idx="5"/>
          </p:nvPr>
        </p:nvSpPr>
        <p:spPr>
          <a:xfrm>
            <a:off x="3535500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5"/>
          <p:cNvSpPr txBox="1">
            <a:spLocks noGrp="1"/>
          </p:cNvSpPr>
          <p:nvPr>
            <p:ph type="subTitle" idx="6"/>
          </p:nvPr>
        </p:nvSpPr>
        <p:spPr>
          <a:xfrm>
            <a:off x="5985275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5"/>
          <p:cNvSpPr txBox="1">
            <a:spLocks noGrp="1"/>
          </p:cNvSpPr>
          <p:nvPr>
            <p:ph type="subTitle" idx="7"/>
          </p:nvPr>
        </p:nvSpPr>
        <p:spPr>
          <a:xfrm>
            <a:off x="1085725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1" name="Google Shape;41;p75"/>
          <p:cNvSpPr txBox="1">
            <a:spLocks noGrp="1"/>
          </p:cNvSpPr>
          <p:nvPr>
            <p:ph type="subTitle" idx="8"/>
          </p:nvPr>
        </p:nvSpPr>
        <p:spPr>
          <a:xfrm>
            <a:off x="3535500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2" name="Google Shape;42;p75"/>
          <p:cNvSpPr txBox="1">
            <a:spLocks noGrp="1"/>
          </p:cNvSpPr>
          <p:nvPr>
            <p:ph type="subTitle" idx="9"/>
          </p:nvPr>
        </p:nvSpPr>
        <p:spPr>
          <a:xfrm>
            <a:off x="5985275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3" name="Google Shape;43;p75"/>
          <p:cNvSpPr txBox="1">
            <a:spLocks noGrp="1"/>
          </p:cNvSpPr>
          <p:nvPr>
            <p:ph type="subTitle" idx="13"/>
          </p:nvPr>
        </p:nvSpPr>
        <p:spPr>
          <a:xfrm>
            <a:off x="1085725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4" name="Google Shape;44;p75"/>
          <p:cNvSpPr txBox="1">
            <a:spLocks noGrp="1"/>
          </p:cNvSpPr>
          <p:nvPr>
            <p:ph type="subTitle" idx="14"/>
          </p:nvPr>
        </p:nvSpPr>
        <p:spPr>
          <a:xfrm>
            <a:off x="3535500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5" name="Google Shape;45;p75"/>
          <p:cNvSpPr txBox="1">
            <a:spLocks noGrp="1"/>
          </p:cNvSpPr>
          <p:nvPr>
            <p:ph type="subTitle" idx="15"/>
          </p:nvPr>
        </p:nvSpPr>
        <p:spPr>
          <a:xfrm>
            <a:off x="5985275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6"/>
          <p:cNvSpPr txBox="1">
            <a:spLocks noGrp="1"/>
          </p:cNvSpPr>
          <p:nvPr>
            <p:ph type="title"/>
          </p:nvPr>
        </p:nvSpPr>
        <p:spPr>
          <a:xfrm>
            <a:off x="5369025" y="1257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body" idx="1"/>
          </p:nvPr>
        </p:nvSpPr>
        <p:spPr>
          <a:xfrm>
            <a:off x="5369025" y="2091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6"/>
          <p:cNvSpPr/>
          <p:nvPr/>
        </p:nvSpPr>
        <p:spPr>
          <a:xfrm>
            <a:off x="8101734" y="3886039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6"/>
          <p:cNvSpPr/>
          <p:nvPr/>
        </p:nvSpPr>
        <p:spPr>
          <a:xfrm>
            <a:off x="-257824" y="85025"/>
            <a:ext cx="1524919" cy="1046663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7"/>
          <p:cNvSpPr/>
          <p:nvPr/>
        </p:nvSpPr>
        <p:spPr>
          <a:xfrm>
            <a:off x="691462" y="-600338"/>
            <a:ext cx="4739673" cy="4739673"/>
          </a:xfrm>
          <a:custGeom>
            <a:avLst/>
            <a:gdLst/>
            <a:ahLst/>
            <a:cxnLst/>
            <a:rect l="l" t="t" r="r" b="b"/>
            <a:pathLst>
              <a:path w="105879" h="105879" extrusionOk="0">
                <a:moveTo>
                  <a:pt x="52939" y="0"/>
                </a:moveTo>
                <a:cubicBezTo>
                  <a:pt x="38899" y="0"/>
                  <a:pt x="25433" y="5577"/>
                  <a:pt x="15506" y="15506"/>
                </a:cubicBezTo>
                <a:cubicBezTo>
                  <a:pt x="5577" y="25433"/>
                  <a:pt x="0" y="38899"/>
                  <a:pt x="0" y="52938"/>
                </a:cubicBezTo>
                <a:cubicBezTo>
                  <a:pt x="0" y="66980"/>
                  <a:pt x="5577" y="80444"/>
                  <a:pt x="15506" y="90373"/>
                </a:cubicBezTo>
                <a:cubicBezTo>
                  <a:pt x="25433" y="100300"/>
                  <a:pt x="38899" y="105878"/>
                  <a:pt x="52939" y="105878"/>
                </a:cubicBezTo>
                <a:cubicBezTo>
                  <a:pt x="66980" y="105878"/>
                  <a:pt x="80444" y="100300"/>
                  <a:pt x="90373" y="90373"/>
                </a:cubicBezTo>
                <a:cubicBezTo>
                  <a:pt x="100300" y="80444"/>
                  <a:pt x="105879" y="66980"/>
                  <a:pt x="105879" y="52938"/>
                </a:cubicBezTo>
                <a:cubicBezTo>
                  <a:pt x="105879" y="38899"/>
                  <a:pt x="100300" y="25433"/>
                  <a:pt x="90373" y="15506"/>
                </a:cubicBezTo>
                <a:cubicBezTo>
                  <a:pt x="80444" y="5577"/>
                  <a:pt x="66980" y="0"/>
                  <a:pt x="529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7"/>
          <p:cNvSpPr txBox="1">
            <a:spLocks noGrp="1"/>
          </p:cNvSpPr>
          <p:nvPr>
            <p:ph type="title"/>
          </p:nvPr>
        </p:nvSpPr>
        <p:spPr>
          <a:xfrm>
            <a:off x="1409750" y="1196200"/>
            <a:ext cx="33960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subTitle" idx="1"/>
          </p:nvPr>
        </p:nvSpPr>
        <p:spPr>
          <a:xfrm>
            <a:off x="1409750" y="2380634"/>
            <a:ext cx="3396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7"/>
          <p:cNvSpPr/>
          <p:nvPr/>
        </p:nvSpPr>
        <p:spPr>
          <a:xfrm>
            <a:off x="8040034" y="630689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7"/>
          <p:cNvSpPr/>
          <p:nvPr/>
        </p:nvSpPr>
        <p:spPr>
          <a:xfrm>
            <a:off x="726472" y="3173222"/>
            <a:ext cx="1154817" cy="792591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8"/>
          <p:cNvSpPr/>
          <p:nvPr/>
        </p:nvSpPr>
        <p:spPr>
          <a:xfrm>
            <a:off x="-733253" y="3420026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1191900" y="1257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1191900" y="2091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8"/>
          <p:cNvSpPr/>
          <p:nvPr/>
        </p:nvSpPr>
        <p:spPr>
          <a:xfrm>
            <a:off x="-561774" y="4168650"/>
            <a:ext cx="1524919" cy="1046663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9"/>
          <p:cNvSpPr/>
          <p:nvPr/>
        </p:nvSpPr>
        <p:spPr>
          <a:xfrm>
            <a:off x="-934006" y="751129"/>
            <a:ext cx="1567328" cy="107577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9"/>
          <p:cNvSpPr/>
          <p:nvPr/>
        </p:nvSpPr>
        <p:spPr>
          <a:xfrm flipH="1">
            <a:off x="7639299" y="4542200"/>
            <a:ext cx="1375071" cy="943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9"/>
          <p:cNvSpPr txBox="1">
            <a:spLocks noGrp="1"/>
          </p:cNvSpPr>
          <p:nvPr>
            <p:ph type="title"/>
          </p:nvPr>
        </p:nvSpPr>
        <p:spPr>
          <a:xfrm>
            <a:off x="2348713" y="20752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79"/>
          <p:cNvSpPr txBox="1">
            <a:spLocks noGrp="1"/>
          </p:cNvSpPr>
          <p:nvPr>
            <p:ph type="subTitle" idx="1"/>
          </p:nvPr>
        </p:nvSpPr>
        <p:spPr>
          <a:xfrm>
            <a:off x="2348713" y="24460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 txBox="1">
            <a:spLocks noGrp="1"/>
          </p:cNvSpPr>
          <p:nvPr>
            <p:ph type="title" idx="2"/>
          </p:nvPr>
        </p:nvSpPr>
        <p:spPr>
          <a:xfrm>
            <a:off x="4722288" y="20752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subTitle" idx="3"/>
          </p:nvPr>
        </p:nvSpPr>
        <p:spPr>
          <a:xfrm>
            <a:off x="4722288" y="24460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title" idx="4"/>
          </p:nvPr>
        </p:nvSpPr>
        <p:spPr>
          <a:xfrm>
            <a:off x="2348713" y="34415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subTitle" idx="5"/>
          </p:nvPr>
        </p:nvSpPr>
        <p:spPr>
          <a:xfrm>
            <a:off x="2348713" y="38123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title" idx="6"/>
          </p:nvPr>
        </p:nvSpPr>
        <p:spPr>
          <a:xfrm>
            <a:off x="4722288" y="34415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79"/>
          <p:cNvSpPr txBox="1">
            <a:spLocks noGrp="1"/>
          </p:cNvSpPr>
          <p:nvPr>
            <p:ph type="subTitle" idx="7"/>
          </p:nvPr>
        </p:nvSpPr>
        <p:spPr>
          <a:xfrm>
            <a:off x="4722288" y="38123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9"/>
          <p:cNvSpPr txBox="1">
            <a:spLocks noGrp="1"/>
          </p:cNvSpPr>
          <p:nvPr>
            <p:ph type="title" idx="8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0"/>
          <p:cNvSpPr txBox="1">
            <a:spLocks noGrp="1"/>
          </p:cNvSpPr>
          <p:nvPr>
            <p:ph type="subTitle" idx="1"/>
          </p:nvPr>
        </p:nvSpPr>
        <p:spPr>
          <a:xfrm>
            <a:off x="4658025" y="1404750"/>
            <a:ext cx="35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body" idx="2"/>
          </p:nvPr>
        </p:nvSpPr>
        <p:spPr>
          <a:xfrm>
            <a:off x="4658025" y="2053650"/>
            <a:ext cx="3514200" cy="2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0"/>
          <p:cNvSpPr/>
          <p:nvPr/>
        </p:nvSpPr>
        <p:spPr>
          <a:xfrm>
            <a:off x="8073734" y="218701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0"/>
          <p:cNvSpPr/>
          <p:nvPr/>
        </p:nvSpPr>
        <p:spPr>
          <a:xfrm>
            <a:off x="-659642" y="2275174"/>
            <a:ext cx="1458912" cy="1001418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jalla One"/>
              <a:buNone/>
              <a:defRPr sz="28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"/>
          <p:cNvGrpSpPr/>
          <p:nvPr/>
        </p:nvGrpSpPr>
        <p:grpSpPr>
          <a:xfrm rot="312201">
            <a:off x="7075521" y="2283085"/>
            <a:ext cx="1734041" cy="2727790"/>
            <a:chOff x="7302387" y="2475870"/>
            <a:chExt cx="1490631" cy="2344885"/>
          </a:xfrm>
        </p:grpSpPr>
        <p:sp>
          <p:nvSpPr>
            <p:cNvPr id="243" name="Google Shape;243;p1"/>
            <p:cNvSpPr/>
            <p:nvPr/>
          </p:nvSpPr>
          <p:spPr>
            <a:xfrm>
              <a:off x="7302387" y="3205613"/>
              <a:ext cx="1045104" cy="1522302"/>
            </a:xfrm>
            <a:custGeom>
              <a:avLst/>
              <a:gdLst/>
              <a:ahLst/>
              <a:cxnLst/>
              <a:rect l="l" t="t" r="r" b="b"/>
              <a:pathLst>
                <a:path w="49531" h="72147" extrusionOk="0">
                  <a:moveTo>
                    <a:pt x="30168" y="0"/>
                  </a:moveTo>
                  <a:lnTo>
                    <a:pt x="27346" y="34083"/>
                  </a:lnTo>
                  <a:cubicBezTo>
                    <a:pt x="27346" y="34083"/>
                    <a:pt x="25424" y="33349"/>
                    <a:pt x="23173" y="33349"/>
                  </a:cubicBezTo>
                  <a:cubicBezTo>
                    <a:pt x="21075" y="33349"/>
                    <a:pt x="18692" y="33987"/>
                    <a:pt x="17311" y="36449"/>
                  </a:cubicBezTo>
                  <a:cubicBezTo>
                    <a:pt x="14447" y="41554"/>
                    <a:pt x="17311" y="44544"/>
                    <a:pt x="17311" y="44544"/>
                  </a:cubicBezTo>
                  <a:cubicBezTo>
                    <a:pt x="17311" y="44544"/>
                    <a:pt x="15574" y="43813"/>
                    <a:pt x="13265" y="43813"/>
                  </a:cubicBezTo>
                  <a:cubicBezTo>
                    <a:pt x="10439" y="43813"/>
                    <a:pt x="6758" y="44907"/>
                    <a:pt x="4359" y="49773"/>
                  </a:cubicBezTo>
                  <a:cubicBezTo>
                    <a:pt x="0" y="58615"/>
                    <a:pt x="11333" y="61230"/>
                    <a:pt x="11333" y="61230"/>
                  </a:cubicBezTo>
                  <a:cubicBezTo>
                    <a:pt x="11333" y="61230"/>
                    <a:pt x="8061" y="67458"/>
                    <a:pt x="14417" y="71076"/>
                  </a:cubicBezTo>
                  <a:cubicBezTo>
                    <a:pt x="15752" y="71835"/>
                    <a:pt x="16944" y="72146"/>
                    <a:pt x="18002" y="72146"/>
                  </a:cubicBezTo>
                  <a:cubicBezTo>
                    <a:pt x="22768" y="72146"/>
                    <a:pt x="24802" y="65837"/>
                    <a:pt x="24802" y="65837"/>
                  </a:cubicBezTo>
                  <a:cubicBezTo>
                    <a:pt x="24802" y="65837"/>
                    <a:pt x="26557" y="69660"/>
                    <a:pt x="30408" y="69660"/>
                  </a:cubicBezTo>
                  <a:cubicBezTo>
                    <a:pt x="31369" y="69660"/>
                    <a:pt x="32461" y="69422"/>
                    <a:pt x="33689" y="68827"/>
                  </a:cubicBezTo>
                  <a:cubicBezTo>
                    <a:pt x="41950" y="64821"/>
                    <a:pt x="35124" y="59612"/>
                    <a:pt x="35122" y="59611"/>
                  </a:cubicBezTo>
                  <a:lnTo>
                    <a:pt x="35122" y="59611"/>
                  </a:lnTo>
                  <a:cubicBezTo>
                    <a:pt x="35123" y="59611"/>
                    <a:pt x="36519" y="60554"/>
                    <a:pt x="38580" y="60554"/>
                  </a:cubicBezTo>
                  <a:cubicBezTo>
                    <a:pt x="40289" y="60554"/>
                    <a:pt x="42454" y="59906"/>
                    <a:pt x="44661" y="57536"/>
                  </a:cubicBezTo>
                  <a:cubicBezTo>
                    <a:pt x="49530" y="52306"/>
                    <a:pt x="41587" y="48238"/>
                    <a:pt x="41586" y="48238"/>
                  </a:cubicBezTo>
                  <a:lnTo>
                    <a:pt x="41586" y="48238"/>
                  </a:lnTo>
                  <a:cubicBezTo>
                    <a:pt x="41586" y="48238"/>
                    <a:pt x="41594" y="48240"/>
                    <a:pt x="41609" y="48240"/>
                  </a:cubicBezTo>
                  <a:cubicBezTo>
                    <a:pt x="41773" y="48240"/>
                    <a:pt x="42791" y="47995"/>
                    <a:pt x="42766" y="41928"/>
                  </a:cubicBezTo>
                  <a:cubicBezTo>
                    <a:pt x="42739" y="35569"/>
                    <a:pt x="36945" y="35453"/>
                    <a:pt x="36522" y="35453"/>
                  </a:cubicBezTo>
                  <a:cubicBezTo>
                    <a:pt x="36506" y="35453"/>
                    <a:pt x="36497" y="35453"/>
                    <a:pt x="36497" y="35453"/>
                  </a:cubicBezTo>
                  <a:lnTo>
                    <a:pt x="323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7973937" y="3248636"/>
              <a:ext cx="61549" cy="56949"/>
            </a:xfrm>
            <a:custGeom>
              <a:avLst/>
              <a:gdLst/>
              <a:ahLst/>
              <a:cxnLst/>
              <a:rect l="l" t="t" r="r" b="b"/>
              <a:pathLst>
                <a:path w="2917" h="2699" extrusionOk="0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4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7954757" y="3220194"/>
              <a:ext cx="101491" cy="46926"/>
            </a:xfrm>
            <a:custGeom>
              <a:avLst/>
              <a:gdLst/>
              <a:ahLst/>
              <a:cxnLst/>
              <a:rect l="l" t="t" r="r" b="b"/>
              <a:pathLst>
                <a:path w="4810" h="2224" extrusionOk="0">
                  <a:moveTo>
                    <a:pt x="4809" y="0"/>
                  </a:moveTo>
                  <a:lnTo>
                    <a:pt x="1" y="189"/>
                  </a:lnTo>
                  <a:lnTo>
                    <a:pt x="379" y="1702"/>
                  </a:lnTo>
                  <a:cubicBezTo>
                    <a:pt x="379" y="1702"/>
                    <a:pt x="1154" y="2223"/>
                    <a:pt x="2365" y="2223"/>
                  </a:cubicBezTo>
                  <a:cubicBezTo>
                    <a:pt x="2971" y="2223"/>
                    <a:pt x="3686" y="2093"/>
                    <a:pt x="4468" y="1702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7901648" y="2773232"/>
              <a:ext cx="240857" cy="470783"/>
            </a:xfrm>
            <a:custGeom>
              <a:avLst/>
              <a:gdLst/>
              <a:ahLst/>
              <a:cxnLst/>
              <a:rect l="l" t="t" r="r" b="b"/>
              <a:pathLst>
                <a:path w="11415" h="22312" extrusionOk="0">
                  <a:moveTo>
                    <a:pt x="4600" y="0"/>
                  </a:moveTo>
                  <a:cubicBezTo>
                    <a:pt x="4600" y="0"/>
                    <a:pt x="1" y="2962"/>
                    <a:pt x="738" y="12243"/>
                  </a:cubicBezTo>
                  <a:cubicBezTo>
                    <a:pt x="1476" y="21522"/>
                    <a:pt x="2044" y="21807"/>
                    <a:pt x="2044" y="21807"/>
                  </a:cubicBezTo>
                  <a:cubicBezTo>
                    <a:pt x="2044" y="21807"/>
                    <a:pt x="3811" y="22312"/>
                    <a:pt x="5443" y="22312"/>
                  </a:cubicBezTo>
                  <a:cubicBezTo>
                    <a:pt x="6259" y="22312"/>
                    <a:pt x="7042" y="22185"/>
                    <a:pt x="7553" y="21807"/>
                  </a:cubicBezTo>
                  <a:cubicBezTo>
                    <a:pt x="9087" y="20671"/>
                    <a:pt x="11415" y="2783"/>
                    <a:pt x="4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7957669" y="2773232"/>
              <a:ext cx="94802" cy="53742"/>
            </a:xfrm>
            <a:custGeom>
              <a:avLst/>
              <a:gdLst/>
              <a:ahLst/>
              <a:cxnLst/>
              <a:rect l="l" t="t" r="r" b="b"/>
              <a:pathLst>
                <a:path w="4493" h="2547" extrusionOk="0">
                  <a:moveTo>
                    <a:pt x="1945" y="0"/>
                  </a:moveTo>
                  <a:cubicBezTo>
                    <a:pt x="1945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8101339" y="3248636"/>
              <a:ext cx="61549" cy="56949"/>
            </a:xfrm>
            <a:custGeom>
              <a:avLst/>
              <a:gdLst/>
              <a:ahLst/>
              <a:cxnLst/>
              <a:rect l="l" t="t" r="r" b="b"/>
              <a:pathLst>
                <a:path w="2917" h="2699" extrusionOk="0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5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8082180" y="3220194"/>
              <a:ext cx="101470" cy="46926"/>
            </a:xfrm>
            <a:custGeom>
              <a:avLst/>
              <a:gdLst/>
              <a:ahLst/>
              <a:cxnLst/>
              <a:rect l="l" t="t" r="r" b="b"/>
              <a:pathLst>
                <a:path w="4809" h="2224" extrusionOk="0">
                  <a:moveTo>
                    <a:pt x="4808" y="0"/>
                  </a:moveTo>
                  <a:lnTo>
                    <a:pt x="0" y="189"/>
                  </a:lnTo>
                  <a:lnTo>
                    <a:pt x="379" y="1702"/>
                  </a:lnTo>
                  <a:cubicBezTo>
                    <a:pt x="379" y="1702"/>
                    <a:pt x="1153" y="2223"/>
                    <a:pt x="2364" y="2223"/>
                  </a:cubicBezTo>
                  <a:cubicBezTo>
                    <a:pt x="2970" y="2223"/>
                    <a:pt x="3685" y="2093"/>
                    <a:pt x="4468" y="1702"/>
                  </a:cubicBezTo>
                  <a:lnTo>
                    <a:pt x="4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8029050" y="2773232"/>
              <a:ext cx="240857" cy="470783"/>
            </a:xfrm>
            <a:custGeom>
              <a:avLst/>
              <a:gdLst/>
              <a:ahLst/>
              <a:cxnLst/>
              <a:rect l="l" t="t" r="r" b="b"/>
              <a:pathLst>
                <a:path w="11415" h="22312" extrusionOk="0">
                  <a:moveTo>
                    <a:pt x="4601" y="0"/>
                  </a:moveTo>
                  <a:cubicBezTo>
                    <a:pt x="4601" y="0"/>
                    <a:pt x="0" y="2962"/>
                    <a:pt x="738" y="12243"/>
                  </a:cubicBezTo>
                  <a:cubicBezTo>
                    <a:pt x="1477" y="21522"/>
                    <a:pt x="2045" y="21807"/>
                    <a:pt x="2045" y="21807"/>
                  </a:cubicBezTo>
                  <a:cubicBezTo>
                    <a:pt x="2045" y="21807"/>
                    <a:pt x="3812" y="22312"/>
                    <a:pt x="5444" y="22312"/>
                  </a:cubicBezTo>
                  <a:cubicBezTo>
                    <a:pt x="6260" y="22312"/>
                    <a:pt x="7043" y="22185"/>
                    <a:pt x="7554" y="21807"/>
                  </a:cubicBezTo>
                  <a:cubicBezTo>
                    <a:pt x="9087" y="20671"/>
                    <a:pt x="11415" y="2783"/>
                    <a:pt x="4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8085071" y="2773232"/>
              <a:ext cx="94802" cy="53742"/>
            </a:xfrm>
            <a:custGeom>
              <a:avLst/>
              <a:gdLst/>
              <a:ahLst/>
              <a:cxnLst/>
              <a:rect l="l" t="t" r="r" b="b"/>
              <a:pathLst>
                <a:path w="4493" h="2547" extrusionOk="0">
                  <a:moveTo>
                    <a:pt x="1946" y="0"/>
                  </a:moveTo>
                  <a:cubicBezTo>
                    <a:pt x="1946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747745" y="2902364"/>
              <a:ext cx="157659" cy="132888"/>
            </a:xfrm>
            <a:custGeom>
              <a:avLst/>
              <a:gdLst/>
              <a:ahLst/>
              <a:cxnLst/>
              <a:rect l="l" t="t" r="r" b="b"/>
              <a:pathLst>
                <a:path w="7472" h="6298" extrusionOk="0">
                  <a:moveTo>
                    <a:pt x="6230" y="0"/>
                  </a:moveTo>
                  <a:cubicBezTo>
                    <a:pt x="6183" y="0"/>
                    <a:pt x="6134" y="4"/>
                    <a:pt x="6082" y="13"/>
                  </a:cubicBezTo>
                  <a:cubicBezTo>
                    <a:pt x="6082" y="13"/>
                    <a:pt x="304" y="3389"/>
                    <a:pt x="304" y="3691"/>
                  </a:cubicBezTo>
                  <a:cubicBezTo>
                    <a:pt x="304" y="3993"/>
                    <a:pt x="0" y="6236"/>
                    <a:pt x="788" y="6296"/>
                  </a:cubicBezTo>
                  <a:cubicBezTo>
                    <a:pt x="794" y="6297"/>
                    <a:pt x="801" y="6297"/>
                    <a:pt x="809" y="6297"/>
                  </a:cubicBezTo>
                  <a:cubicBezTo>
                    <a:pt x="1667" y="6297"/>
                    <a:pt x="7087" y="2783"/>
                    <a:pt x="7087" y="2783"/>
                  </a:cubicBezTo>
                  <a:cubicBezTo>
                    <a:pt x="7087" y="2783"/>
                    <a:pt x="7471" y="0"/>
                    <a:pt x="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809737" y="3000711"/>
              <a:ext cx="48889" cy="77395"/>
            </a:xfrm>
            <a:custGeom>
              <a:avLst/>
              <a:gdLst/>
              <a:ahLst/>
              <a:cxnLst/>
              <a:rect l="l" t="t" r="r" b="b"/>
              <a:pathLst>
                <a:path w="2317" h="3668" extrusionOk="0">
                  <a:moveTo>
                    <a:pt x="1908" y="0"/>
                  </a:moveTo>
                  <a:cubicBezTo>
                    <a:pt x="666" y="30"/>
                    <a:pt x="0" y="2847"/>
                    <a:pt x="936" y="3513"/>
                  </a:cubicBezTo>
                  <a:cubicBezTo>
                    <a:pt x="1086" y="3620"/>
                    <a:pt x="1224" y="3668"/>
                    <a:pt x="1349" y="3668"/>
                  </a:cubicBezTo>
                  <a:cubicBezTo>
                    <a:pt x="2005" y="3668"/>
                    <a:pt x="2317" y="2365"/>
                    <a:pt x="2240" y="1423"/>
                  </a:cubicBezTo>
                  <a:cubicBezTo>
                    <a:pt x="2148" y="302"/>
                    <a:pt x="1908" y="0"/>
                    <a:pt x="1908" y="0"/>
                  </a:cubicBezTo>
                  <a:close/>
                </a:path>
              </a:pathLst>
            </a:custGeom>
            <a:solidFill>
              <a:srgbClr val="E8A4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782518" y="2475870"/>
              <a:ext cx="417295" cy="203467"/>
            </a:xfrm>
            <a:custGeom>
              <a:avLst/>
              <a:gdLst/>
              <a:ahLst/>
              <a:cxnLst/>
              <a:rect l="l" t="t" r="r" b="b"/>
              <a:pathLst>
                <a:path w="19777" h="9643" extrusionOk="0">
                  <a:moveTo>
                    <a:pt x="1" y="0"/>
                  </a:moveTo>
                  <a:cubicBezTo>
                    <a:pt x="1" y="1"/>
                    <a:pt x="7594" y="6984"/>
                    <a:pt x="7876" y="7235"/>
                  </a:cubicBezTo>
                  <a:cubicBezTo>
                    <a:pt x="8152" y="7481"/>
                    <a:pt x="19289" y="9642"/>
                    <a:pt x="19721" y="9642"/>
                  </a:cubicBezTo>
                  <a:cubicBezTo>
                    <a:pt x="19729" y="9642"/>
                    <a:pt x="19733" y="9642"/>
                    <a:pt x="19734" y="9640"/>
                  </a:cubicBezTo>
                  <a:cubicBezTo>
                    <a:pt x="19777" y="9559"/>
                    <a:pt x="12898" y="1607"/>
                    <a:pt x="12087" y="11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605446" y="3544585"/>
              <a:ext cx="59207" cy="104888"/>
            </a:xfrm>
            <a:custGeom>
              <a:avLst/>
              <a:gdLst/>
              <a:ahLst/>
              <a:cxnLst/>
              <a:rect l="l" t="t" r="r" b="b"/>
              <a:pathLst>
                <a:path w="2806" h="4971" extrusionOk="0">
                  <a:moveTo>
                    <a:pt x="833" y="1"/>
                  </a:moveTo>
                  <a:cubicBezTo>
                    <a:pt x="806" y="1"/>
                    <a:pt x="791" y="2"/>
                    <a:pt x="791" y="2"/>
                  </a:cubicBezTo>
                  <a:cubicBezTo>
                    <a:pt x="791" y="2"/>
                    <a:pt x="1" y="2969"/>
                    <a:pt x="119" y="3913"/>
                  </a:cubicBezTo>
                  <a:cubicBezTo>
                    <a:pt x="204" y="4595"/>
                    <a:pt x="921" y="4970"/>
                    <a:pt x="1491" y="4970"/>
                  </a:cubicBezTo>
                  <a:cubicBezTo>
                    <a:pt x="1710" y="4970"/>
                    <a:pt x="1907" y="4915"/>
                    <a:pt x="2039" y="4800"/>
                  </a:cubicBezTo>
                  <a:cubicBezTo>
                    <a:pt x="2511" y="4386"/>
                    <a:pt x="2805" y="1813"/>
                    <a:pt x="2805" y="1813"/>
                  </a:cubicBezTo>
                  <a:cubicBezTo>
                    <a:pt x="2300" y="88"/>
                    <a:pt x="1075" y="1"/>
                    <a:pt x="83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623761" y="3270644"/>
              <a:ext cx="356442" cy="111007"/>
            </a:xfrm>
            <a:custGeom>
              <a:avLst/>
              <a:gdLst/>
              <a:ahLst/>
              <a:cxnLst/>
              <a:rect l="l" t="t" r="r" b="b"/>
              <a:pathLst>
                <a:path w="16893" h="5261" extrusionOk="0">
                  <a:moveTo>
                    <a:pt x="15056" y="1"/>
                  </a:moveTo>
                  <a:cubicBezTo>
                    <a:pt x="15056" y="1"/>
                    <a:pt x="1896" y="260"/>
                    <a:pt x="889" y="2069"/>
                  </a:cubicBezTo>
                  <a:cubicBezTo>
                    <a:pt x="1" y="3664"/>
                    <a:pt x="100" y="5260"/>
                    <a:pt x="3593" y="5260"/>
                  </a:cubicBezTo>
                  <a:cubicBezTo>
                    <a:pt x="4063" y="5260"/>
                    <a:pt x="4593" y="5232"/>
                    <a:pt x="5191" y="5170"/>
                  </a:cubicBezTo>
                  <a:cubicBezTo>
                    <a:pt x="10237" y="4652"/>
                    <a:pt x="15818" y="5104"/>
                    <a:pt x="16355" y="3245"/>
                  </a:cubicBezTo>
                  <a:cubicBezTo>
                    <a:pt x="16892" y="1385"/>
                    <a:pt x="15056" y="1"/>
                    <a:pt x="15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7594052" y="3309425"/>
              <a:ext cx="126748" cy="299557"/>
            </a:xfrm>
            <a:custGeom>
              <a:avLst/>
              <a:gdLst/>
              <a:ahLst/>
              <a:cxnLst/>
              <a:rect l="l" t="t" r="r" b="b"/>
              <a:pathLst>
                <a:path w="6007" h="14197" extrusionOk="0">
                  <a:moveTo>
                    <a:pt x="3582" y="0"/>
                  </a:moveTo>
                  <a:cubicBezTo>
                    <a:pt x="3464" y="0"/>
                    <a:pt x="3341" y="13"/>
                    <a:pt x="3213" y="39"/>
                  </a:cubicBezTo>
                  <a:cubicBezTo>
                    <a:pt x="3213" y="39"/>
                    <a:pt x="3178" y="29"/>
                    <a:pt x="3119" y="29"/>
                  </a:cubicBezTo>
                  <a:cubicBezTo>
                    <a:pt x="2877" y="29"/>
                    <a:pt x="2234" y="186"/>
                    <a:pt x="1880" y="1764"/>
                  </a:cubicBezTo>
                  <a:cubicBezTo>
                    <a:pt x="1439" y="3733"/>
                    <a:pt x="0" y="13103"/>
                    <a:pt x="198" y="13289"/>
                  </a:cubicBezTo>
                  <a:cubicBezTo>
                    <a:pt x="368" y="13451"/>
                    <a:pt x="2154" y="14197"/>
                    <a:pt x="3589" y="14197"/>
                  </a:cubicBezTo>
                  <a:cubicBezTo>
                    <a:pt x="3813" y="14197"/>
                    <a:pt x="4028" y="14178"/>
                    <a:pt x="4227" y="14137"/>
                  </a:cubicBezTo>
                  <a:cubicBezTo>
                    <a:pt x="4227" y="14137"/>
                    <a:pt x="5567" y="5415"/>
                    <a:pt x="5794" y="3926"/>
                  </a:cubicBezTo>
                  <a:cubicBezTo>
                    <a:pt x="6007" y="2533"/>
                    <a:pt x="5272" y="0"/>
                    <a:pt x="3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466883" y="3586194"/>
              <a:ext cx="198277" cy="110353"/>
            </a:xfrm>
            <a:custGeom>
              <a:avLst/>
              <a:gdLst/>
              <a:ahLst/>
              <a:cxnLst/>
              <a:rect l="l" t="t" r="r" b="b"/>
              <a:pathLst>
                <a:path w="9397" h="5230" extrusionOk="0">
                  <a:moveTo>
                    <a:pt x="1734" y="1"/>
                  </a:moveTo>
                  <a:cubicBezTo>
                    <a:pt x="729" y="1"/>
                    <a:pt x="0" y="224"/>
                    <a:pt x="138" y="912"/>
                  </a:cubicBezTo>
                  <a:cubicBezTo>
                    <a:pt x="467" y="2558"/>
                    <a:pt x="5034" y="5229"/>
                    <a:pt x="7225" y="5229"/>
                  </a:cubicBezTo>
                  <a:cubicBezTo>
                    <a:pt x="7653" y="5229"/>
                    <a:pt x="7990" y="5128"/>
                    <a:pt x="8187" y="4897"/>
                  </a:cubicBezTo>
                  <a:cubicBezTo>
                    <a:pt x="9396" y="3482"/>
                    <a:pt x="9155" y="1978"/>
                    <a:pt x="9155" y="1978"/>
                  </a:cubicBezTo>
                  <a:lnTo>
                    <a:pt x="9155" y="1978"/>
                  </a:lnTo>
                  <a:cubicBezTo>
                    <a:pt x="9064" y="1985"/>
                    <a:pt x="8975" y="1988"/>
                    <a:pt x="8888" y="1988"/>
                  </a:cubicBezTo>
                  <a:cubicBezTo>
                    <a:pt x="7263" y="1988"/>
                    <a:pt x="6423" y="772"/>
                    <a:pt x="6423" y="772"/>
                  </a:cubicBezTo>
                  <a:cubicBezTo>
                    <a:pt x="6423" y="772"/>
                    <a:pt x="3601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468529" y="3590857"/>
              <a:ext cx="182726" cy="105648"/>
            </a:xfrm>
            <a:custGeom>
              <a:avLst/>
              <a:gdLst/>
              <a:ahLst/>
              <a:cxnLst/>
              <a:rect l="l" t="t" r="r" b="b"/>
              <a:pathLst>
                <a:path w="8660" h="5007" extrusionOk="0">
                  <a:moveTo>
                    <a:pt x="798" y="1"/>
                  </a:moveTo>
                  <a:cubicBezTo>
                    <a:pt x="525" y="1"/>
                    <a:pt x="359" y="31"/>
                    <a:pt x="322" y="41"/>
                  </a:cubicBezTo>
                  <a:cubicBezTo>
                    <a:pt x="105" y="184"/>
                    <a:pt x="0" y="394"/>
                    <a:pt x="60" y="691"/>
                  </a:cubicBezTo>
                  <a:cubicBezTo>
                    <a:pt x="389" y="2338"/>
                    <a:pt x="4954" y="5006"/>
                    <a:pt x="7145" y="5006"/>
                  </a:cubicBezTo>
                  <a:cubicBezTo>
                    <a:pt x="7384" y="5006"/>
                    <a:pt x="7595" y="4975"/>
                    <a:pt x="7769" y="4906"/>
                  </a:cubicBezTo>
                  <a:cubicBezTo>
                    <a:pt x="8660" y="4068"/>
                    <a:pt x="6972" y="3101"/>
                    <a:pt x="4580" y="1407"/>
                  </a:cubicBezTo>
                  <a:cubicBezTo>
                    <a:pt x="2869" y="196"/>
                    <a:pt x="1489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822523" y="2858940"/>
              <a:ext cx="271979" cy="441180"/>
            </a:xfrm>
            <a:custGeom>
              <a:avLst/>
              <a:gdLst/>
              <a:ahLst/>
              <a:cxnLst/>
              <a:rect l="l" t="t" r="r" b="b"/>
              <a:pathLst>
                <a:path w="12890" h="20909" extrusionOk="0">
                  <a:moveTo>
                    <a:pt x="7825" y="1"/>
                  </a:moveTo>
                  <a:cubicBezTo>
                    <a:pt x="7452" y="1"/>
                    <a:pt x="7072" y="50"/>
                    <a:pt x="6693" y="154"/>
                  </a:cubicBezTo>
                  <a:cubicBezTo>
                    <a:pt x="3597" y="1005"/>
                    <a:pt x="1966" y="2216"/>
                    <a:pt x="1997" y="2963"/>
                  </a:cubicBezTo>
                  <a:cubicBezTo>
                    <a:pt x="2074" y="4934"/>
                    <a:pt x="698" y="14197"/>
                    <a:pt x="152" y="18832"/>
                  </a:cubicBezTo>
                  <a:cubicBezTo>
                    <a:pt x="1" y="20114"/>
                    <a:pt x="2540" y="20711"/>
                    <a:pt x="3924" y="20711"/>
                  </a:cubicBezTo>
                  <a:cubicBezTo>
                    <a:pt x="3977" y="20711"/>
                    <a:pt x="4029" y="20711"/>
                    <a:pt x="4078" y="20709"/>
                  </a:cubicBezTo>
                  <a:cubicBezTo>
                    <a:pt x="4141" y="20707"/>
                    <a:pt x="4203" y="20706"/>
                    <a:pt x="4264" y="20706"/>
                  </a:cubicBezTo>
                  <a:cubicBezTo>
                    <a:pt x="5135" y="20706"/>
                    <a:pt x="5887" y="20909"/>
                    <a:pt x="6687" y="20909"/>
                  </a:cubicBezTo>
                  <a:cubicBezTo>
                    <a:pt x="7602" y="20909"/>
                    <a:pt x="8580" y="20642"/>
                    <a:pt x="9867" y="19498"/>
                  </a:cubicBezTo>
                  <a:cubicBezTo>
                    <a:pt x="12890" y="16809"/>
                    <a:pt x="12583" y="8685"/>
                    <a:pt x="12098" y="3877"/>
                  </a:cubicBezTo>
                  <a:cubicBezTo>
                    <a:pt x="11871" y="1629"/>
                    <a:pt x="9965" y="1"/>
                    <a:pt x="7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898589" y="3624048"/>
              <a:ext cx="75981" cy="93600"/>
            </a:xfrm>
            <a:custGeom>
              <a:avLst/>
              <a:gdLst/>
              <a:ahLst/>
              <a:cxnLst/>
              <a:rect l="l" t="t" r="r" b="b"/>
              <a:pathLst>
                <a:path w="3601" h="4436" extrusionOk="0">
                  <a:moveTo>
                    <a:pt x="865" y="0"/>
                  </a:moveTo>
                  <a:cubicBezTo>
                    <a:pt x="339" y="0"/>
                    <a:pt x="1" y="218"/>
                    <a:pt x="1" y="218"/>
                  </a:cubicBezTo>
                  <a:cubicBezTo>
                    <a:pt x="1" y="218"/>
                    <a:pt x="719" y="3203"/>
                    <a:pt x="1272" y="3977"/>
                  </a:cubicBezTo>
                  <a:cubicBezTo>
                    <a:pt x="1505" y="4303"/>
                    <a:pt x="1877" y="4435"/>
                    <a:pt x="2245" y="4435"/>
                  </a:cubicBezTo>
                  <a:cubicBezTo>
                    <a:pt x="2753" y="4435"/>
                    <a:pt x="3256" y="4184"/>
                    <a:pt x="3383" y="3843"/>
                  </a:cubicBezTo>
                  <a:cubicBezTo>
                    <a:pt x="3600" y="3253"/>
                    <a:pt x="2634" y="850"/>
                    <a:pt x="2634" y="850"/>
                  </a:cubicBezTo>
                  <a:cubicBezTo>
                    <a:pt x="1966" y="177"/>
                    <a:pt x="1339" y="0"/>
                    <a:pt x="86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770470" y="3240112"/>
              <a:ext cx="300253" cy="232839"/>
            </a:xfrm>
            <a:custGeom>
              <a:avLst/>
              <a:gdLst/>
              <a:ahLst/>
              <a:cxnLst/>
              <a:rect l="l" t="t" r="r" b="b"/>
              <a:pathLst>
                <a:path w="14230" h="11035" extrusionOk="0">
                  <a:moveTo>
                    <a:pt x="12959" y="1"/>
                  </a:moveTo>
                  <a:cubicBezTo>
                    <a:pt x="12495" y="1"/>
                    <a:pt x="11932" y="204"/>
                    <a:pt x="11404" y="446"/>
                  </a:cubicBezTo>
                  <a:cubicBezTo>
                    <a:pt x="9720" y="1221"/>
                    <a:pt x="7022" y="2650"/>
                    <a:pt x="4351" y="4858"/>
                  </a:cubicBezTo>
                  <a:cubicBezTo>
                    <a:pt x="1" y="8452"/>
                    <a:pt x="2233" y="9981"/>
                    <a:pt x="2797" y="10864"/>
                  </a:cubicBezTo>
                  <a:cubicBezTo>
                    <a:pt x="2871" y="10981"/>
                    <a:pt x="3000" y="11035"/>
                    <a:pt x="3179" y="11035"/>
                  </a:cubicBezTo>
                  <a:cubicBezTo>
                    <a:pt x="4347" y="11035"/>
                    <a:pt x="7631" y="8704"/>
                    <a:pt x="11589" y="6384"/>
                  </a:cubicBezTo>
                  <a:cubicBezTo>
                    <a:pt x="14097" y="4914"/>
                    <a:pt x="14230" y="2148"/>
                    <a:pt x="13914" y="767"/>
                  </a:cubicBezTo>
                  <a:cubicBezTo>
                    <a:pt x="13784" y="202"/>
                    <a:pt x="13421" y="1"/>
                    <a:pt x="12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7796612" y="3385238"/>
              <a:ext cx="179477" cy="284913"/>
            </a:xfrm>
            <a:custGeom>
              <a:avLst/>
              <a:gdLst/>
              <a:ahLst/>
              <a:cxnLst/>
              <a:rect l="l" t="t" r="r" b="b"/>
              <a:pathLst>
                <a:path w="8506" h="13503" extrusionOk="0">
                  <a:moveTo>
                    <a:pt x="1973" y="0"/>
                  </a:moveTo>
                  <a:cubicBezTo>
                    <a:pt x="1604" y="0"/>
                    <a:pt x="1240" y="120"/>
                    <a:pt x="902" y="403"/>
                  </a:cubicBezTo>
                  <a:cubicBezTo>
                    <a:pt x="902" y="403"/>
                    <a:pt x="0" y="613"/>
                    <a:pt x="551" y="2555"/>
                  </a:cubicBezTo>
                  <a:cubicBezTo>
                    <a:pt x="1100" y="4498"/>
                    <a:pt x="4297" y="13421"/>
                    <a:pt x="4559" y="13492"/>
                  </a:cubicBezTo>
                  <a:cubicBezTo>
                    <a:pt x="4585" y="13498"/>
                    <a:pt x="4632" y="13502"/>
                    <a:pt x="4698" y="13502"/>
                  </a:cubicBezTo>
                  <a:cubicBezTo>
                    <a:pt x="5303" y="13502"/>
                    <a:pt x="7467" y="13195"/>
                    <a:pt x="8506" y="12318"/>
                  </a:cubicBezTo>
                  <a:cubicBezTo>
                    <a:pt x="8506" y="12318"/>
                    <a:pt x="5531" y="4011"/>
                    <a:pt x="5021" y="2592"/>
                  </a:cubicBezTo>
                  <a:cubicBezTo>
                    <a:pt x="4625" y="1488"/>
                    <a:pt x="3273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792793" y="3684478"/>
              <a:ext cx="200977" cy="94043"/>
            </a:xfrm>
            <a:custGeom>
              <a:avLst/>
              <a:gdLst/>
              <a:ahLst/>
              <a:cxnLst/>
              <a:rect l="l" t="t" r="r" b="b"/>
              <a:pathLst>
                <a:path w="9525" h="4457" extrusionOk="0">
                  <a:moveTo>
                    <a:pt x="8596" y="0"/>
                  </a:moveTo>
                  <a:cubicBezTo>
                    <a:pt x="7993" y="392"/>
                    <a:pt x="7398" y="510"/>
                    <a:pt x="6901" y="510"/>
                  </a:cubicBezTo>
                  <a:cubicBezTo>
                    <a:pt x="6149" y="510"/>
                    <a:pt x="5620" y="241"/>
                    <a:pt x="5620" y="241"/>
                  </a:cubicBezTo>
                  <a:cubicBezTo>
                    <a:pt x="5620" y="241"/>
                    <a:pt x="359" y="1471"/>
                    <a:pt x="19" y="2820"/>
                  </a:cubicBezTo>
                  <a:cubicBezTo>
                    <a:pt x="16" y="2831"/>
                    <a:pt x="15" y="2842"/>
                    <a:pt x="12" y="2853"/>
                  </a:cubicBezTo>
                  <a:cubicBezTo>
                    <a:pt x="4" y="2896"/>
                    <a:pt x="0" y="2939"/>
                    <a:pt x="2" y="2982"/>
                  </a:cubicBezTo>
                  <a:cubicBezTo>
                    <a:pt x="2" y="2997"/>
                    <a:pt x="5" y="3013"/>
                    <a:pt x="7" y="3027"/>
                  </a:cubicBezTo>
                  <a:cubicBezTo>
                    <a:pt x="12" y="3069"/>
                    <a:pt x="23" y="3109"/>
                    <a:pt x="39" y="3149"/>
                  </a:cubicBezTo>
                  <a:cubicBezTo>
                    <a:pt x="45" y="3164"/>
                    <a:pt x="49" y="3180"/>
                    <a:pt x="56" y="3195"/>
                  </a:cubicBezTo>
                  <a:cubicBezTo>
                    <a:pt x="84" y="3253"/>
                    <a:pt x="118" y="3308"/>
                    <a:pt x="160" y="3357"/>
                  </a:cubicBezTo>
                  <a:cubicBezTo>
                    <a:pt x="237" y="3448"/>
                    <a:pt x="328" y="3528"/>
                    <a:pt x="425" y="3596"/>
                  </a:cubicBezTo>
                  <a:cubicBezTo>
                    <a:pt x="434" y="3602"/>
                    <a:pt x="442" y="3610"/>
                    <a:pt x="452" y="3616"/>
                  </a:cubicBezTo>
                  <a:cubicBezTo>
                    <a:pt x="561" y="3690"/>
                    <a:pt x="678" y="3756"/>
                    <a:pt x="800" y="3813"/>
                  </a:cubicBezTo>
                  <a:cubicBezTo>
                    <a:pt x="817" y="3822"/>
                    <a:pt x="834" y="3831"/>
                    <a:pt x="852" y="3840"/>
                  </a:cubicBezTo>
                  <a:cubicBezTo>
                    <a:pt x="990" y="3901"/>
                    <a:pt x="1129" y="3956"/>
                    <a:pt x="1272" y="4003"/>
                  </a:cubicBezTo>
                  <a:cubicBezTo>
                    <a:pt x="1296" y="4011"/>
                    <a:pt x="1320" y="4020"/>
                    <a:pt x="1346" y="4027"/>
                  </a:cubicBezTo>
                  <a:cubicBezTo>
                    <a:pt x="1497" y="4077"/>
                    <a:pt x="1659" y="4121"/>
                    <a:pt x="1828" y="4161"/>
                  </a:cubicBezTo>
                  <a:cubicBezTo>
                    <a:pt x="1855" y="4168"/>
                    <a:pt x="1883" y="4175"/>
                    <a:pt x="1910" y="4181"/>
                  </a:cubicBezTo>
                  <a:cubicBezTo>
                    <a:pt x="2084" y="4221"/>
                    <a:pt x="2265" y="4256"/>
                    <a:pt x="2453" y="4288"/>
                  </a:cubicBezTo>
                  <a:cubicBezTo>
                    <a:pt x="2477" y="4292"/>
                    <a:pt x="2501" y="4295"/>
                    <a:pt x="2524" y="4299"/>
                  </a:cubicBezTo>
                  <a:cubicBezTo>
                    <a:pt x="2720" y="4330"/>
                    <a:pt x="2923" y="4357"/>
                    <a:pt x="3130" y="4380"/>
                  </a:cubicBezTo>
                  <a:cubicBezTo>
                    <a:pt x="3141" y="4381"/>
                    <a:pt x="3153" y="4382"/>
                    <a:pt x="3164" y="4383"/>
                  </a:cubicBezTo>
                  <a:cubicBezTo>
                    <a:pt x="3608" y="4428"/>
                    <a:pt x="4070" y="4453"/>
                    <a:pt x="4535" y="4457"/>
                  </a:cubicBezTo>
                  <a:lnTo>
                    <a:pt x="4542" y="4457"/>
                  </a:lnTo>
                  <a:cubicBezTo>
                    <a:pt x="4566" y="4457"/>
                    <a:pt x="4589" y="4457"/>
                    <a:pt x="4612" y="4457"/>
                  </a:cubicBezTo>
                  <a:cubicBezTo>
                    <a:pt x="4820" y="4457"/>
                    <a:pt x="5027" y="4453"/>
                    <a:pt x="5231" y="4445"/>
                  </a:cubicBezTo>
                  <a:lnTo>
                    <a:pt x="5258" y="4444"/>
                  </a:lnTo>
                  <a:cubicBezTo>
                    <a:pt x="5486" y="4434"/>
                    <a:pt x="5709" y="4418"/>
                    <a:pt x="5928" y="4399"/>
                  </a:cubicBezTo>
                  <a:lnTo>
                    <a:pt x="5954" y="4396"/>
                  </a:lnTo>
                  <a:cubicBezTo>
                    <a:pt x="6174" y="4375"/>
                    <a:pt x="6391" y="4349"/>
                    <a:pt x="6599" y="4317"/>
                  </a:cubicBezTo>
                  <a:lnTo>
                    <a:pt x="6612" y="4315"/>
                  </a:lnTo>
                  <a:cubicBezTo>
                    <a:pt x="7949" y="4111"/>
                    <a:pt x="8995" y="3686"/>
                    <a:pt x="9136" y="3028"/>
                  </a:cubicBezTo>
                  <a:cubicBezTo>
                    <a:pt x="9525" y="1208"/>
                    <a:pt x="8596" y="0"/>
                    <a:pt x="8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7812944" y="2588312"/>
              <a:ext cx="237417" cy="314327"/>
            </a:xfrm>
            <a:custGeom>
              <a:avLst/>
              <a:gdLst/>
              <a:ahLst/>
              <a:cxnLst/>
              <a:rect l="l" t="t" r="r" b="b"/>
              <a:pathLst>
                <a:path w="11252" h="14897" extrusionOk="0">
                  <a:moveTo>
                    <a:pt x="5663" y="1"/>
                  </a:moveTo>
                  <a:cubicBezTo>
                    <a:pt x="5259" y="1"/>
                    <a:pt x="4832" y="44"/>
                    <a:pt x="4384" y="137"/>
                  </a:cubicBezTo>
                  <a:cubicBezTo>
                    <a:pt x="325" y="977"/>
                    <a:pt x="308" y="6345"/>
                    <a:pt x="308" y="6345"/>
                  </a:cubicBezTo>
                  <a:cubicBezTo>
                    <a:pt x="308" y="6345"/>
                    <a:pt x="1" y="7814"/>
                    <a:pt x="613" y="10392"/>
                  </a:cubicBezTo>
                  <a:cubicBezTo>
                    <a:pt x="1077" y="12346"/>
                    <a:pt x="3274" y="12583"/>
                    <a:pt x="4311" y="12583"/>
                  </a:cubicBezTo>
                  <a:cubicBezTo>
                    <a:pt x="4642" y="12583"/>
                    <a:pt x="4855" y="12559"/>
                    <a:pt x="4855" y="12559"/>
                  </a:cubicBezTo>
                  <a:lnTo>
                    <a:pt x="5115" y="14261"/>
                  </a:lnTo>
                  <a:cubicBezTo>
                    <a:pt x="5521" y="14727"/>
                    <a:pt x="5983" y="14897"/>
                    <a:pt x="6440" y="14897"/>
                  </a:cubicBezTo>
                  <a:cubicBezTo>
                    <a:pt x="7660" y="14897"/>
                    <a:pt x="8845" y="13688"/>
                    <a:pt x="8845" y="13688"/>
                  </a:cubicBezTo>
                  <a:cubicBezTo>
                    <a:pt x="8845" y="13688"/>
                    <a:pt x="7956" y="11649"/>
                    <a:pt x="8781" y="11378"/>
                  </a:cubicBezTo>
                  <a:cubicBezTo>
                    <a:pt x="9605" y="11107"/>
                    <a:pt x="11252" y="8182"/>
                    <a:pt x="10959" y="5339"/>
                  </a:cubicBezTo>
                  <a:cubicBezTo>
                    <a:pt x="10700" y="2810"/>
                    <a:pt x="8912" y="1"/>
                    <a:pt x="566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764224" y="2569427"/>
              <a:ext cx="297257" cy="277212"/>
            </a:xfrm>
            <a:custGeom>
              <a:avLst/>
              <a:gdLst/>
              <a:ahLst/>
              <a:cxnLst/>
              <a:rect l="l" t="t" r="r" b="b"/>
              <a:pathLst>
                <a:path w="14088" h="13138" extrusionOk="0">
                  <a:moveTo>
                    <a:pt x="2891" y="0"/>
                  </a:moveTo>
                  <a:cubicBezTo>
                    <a:pt x="2701" y="0"/>
                    <a:pt x="2470" y="38"/>
                    <a:pt x="2187" y="133"/>
                  </a:cubicBezTo>
                  <a:cubicBezTo>
                    <a:pt x="874" y="574"/>
                    <a:pt x="0" y="3183"/>
                    <a:pt x="2260" y="4678"/>
                  </a:cubicBezTo>
                  <a:cubicBezTo>
                    <a:pt x="3004" y="5170"/>
                    <a:pt x="4021" y="5335"/>
                    <a:pt x="5052" y="5335"/>
                  </a:cubicBezTo>
                  <a:cubicBezTo>
                    <a:pt x="7154" y="5335"/>
                    <a:pt x="9311" y="4648"/>
                    <a:pt x="9312" y="4648"/>
                  </a:cubicBezTo>
                  <a:lnTo>
                    <a:pt x="9312" y="4648"/>
                  </a:lnTo>
                  <a:cubicBezTo>
                    <a:pt x="9312" y="4648"/>
                    <a:pt x="8940" y="5568"/>
                    <a:pt x="8979" y="5828"/>
                  </a:cubicBezTo>
                  <a:cubicBezTo>
                    <a:pt x="9017" y="6089"/>
                    <a:pt x="9784" y="6675"/>
                    <a:pt x="9833" y="6888"/>
                  </a:cubicBezTo>
                  <a:cubicBezTo>
                    <a:pt x="9884" y="7101"/>
                    <a:pt x="9693" y="8111"/>
                    <a:pt x="9675" y="8608"/>
                  </a:cubicBezTo>
                  <a:cubicBezTo>
                    <a:pt x="9658" y="9061"/>
                    <a:pt x="10202" y="9442"/>
                    <a:pt x="10504" y="9442"/>
                  </a:cubicBezTo>
                  <a:cubicBezTo>
                    <a:pt x="10534" y="9442"/>
                    <a:pt x="10561" y="9439"/>
                    <a:pt x="10586" y="9431"/>
                  </a:cubicBezTo>
                  <a:cubicBezTo>
                    <a:pt x="10858" y="9345"/>
                    <a:pt x="10672" y="7690"/>
                    <a:pt x="10672" y="7690"/>
                  </a:cubicBezTo>
                  <a:cubicBezTo>
                    <a:pt x="10672" y="7690"/>
                    <a:pt x="11084" y="7218"/>
                    <a:pt x="11495" y="7218"/>
                  </a:cubicBezTo>
                  <a:cubicBezTo>
                    <a:pt x="11657" y="7218"/>
                    <a:pt x="11818" y="7290"/>
                    <a:pt x="11954" y="7493"/>
                  </a:cubicBezTo>
                  <a:cubicBezTo>
                    <a:pt x="12436" y="8212"/>
                    <a:pt x="11597" y="9622"/>
                    <a:pt x="11518" y="9955"/>
                  </a:cubicBezTo>
                  <a:cubicBezTo>
                    <a:pt x="11438" y="10289"/>
                    <a:pt x="9790" y="11505"/>
                    <a:pt x="10745" y="12822"/>
                  </a:cubicBezTo>
                  <a:cubicBezTo>
                    <a:pt x="10906" y="13045"/>
                    <a:pt x="11065" y="13137"/>
                    <a:pt x="11218" y="13137"/>
                  </a:cubicBezTo>
                  <a:cubicBezTo>
                    <a:pt x="11967" y="13137"/>
                    <a:pt x="12564" y="10909"/>
                    <a:pt x="12564" y="10909"/>
                  </a:cubicBezTo>
                  <a:cubicBezTo>
                    <a:pt x="12564" y="10909"/>
                    <a:pt x="12994" y="10307"/>
                    <a:pt x="13541" y="6815"/>
                  </a:cubicBezTo>
                  <a:cubicBezTo>
                    <a:pt x="14088" y="3323"/>
                    <a:pt x="12093" y="1732"/>
                    <a:pt x="12093" y="1732"/>
                  </a:cubicBezTo>
                  <a:lnTo>
                    <a:pt x="12093" y="1732"/>
                  </a:lnTo>
                  <a:cubicBezTo>
                    <a:pt x="12093" y="1732"/>
                    <a:pt x="12095" y="1732"/>
                    <a:pt x="12098" y="1732"/>
                  </a:cubicBezTo>
                  <a:cubicBezTo>
                    <a:pt x="12154" y="1732"/>
                    <a:pt x="12732" y="1725"/>
                    <a:pt x="12944" y="1440"/>
                  </a:cubicBezTo>
                  <a:cubicBezTo>
                    <a:pt x="13166" y="1140"/>
                    <a:pt x="11526" y="850"/>
                    <a:pt x="11526" y="850"/>
                  </a:cubicBezTo>
                  <a:cubicBezTo>
                    <a:pt x="11526" y="850"/>
                    <a:pt x="11113" y="46"/>
                    <a:pt x="10661" y="39"/>
                  </a:cubicBezTo>
                  <a:cubicBezTo>
                    <a:pt x="10660" y="39"/>
                    <a:pt x="10658" y="39"/>
                    <a:pt x="10657" y="39"/>
                  </a:cubicBezTo>
                  <a:cubicBezTo>
                    <a:pt x="10216" y="39"/>
                    <a:pt x="10923" y="1057"/>
                    <a:pt x="10923" y="1057"/>
                  </a:cubicBezTo>
                  <a:lnTo>
                    <a:pt x="10288" y="554"/>
                  </a:lnTo>
                  <a:cubicBezTo>
                    <a:pt x="10085" y="393"/>
                    <a:pt x="9523" y="339"/>
                    <a:pt x="8853" y="339"/>
                  </a:cubicBezTo>
                  <a:cubicBezTo>
                    <a:pt x="7424" y="339"/>
                    <a:pt x="5500" y="587"/>
                    <a:pt x="5500" y="587"/>
                  </a:cubicBezTo>
                  <a:cubicBezTo>
                    <a:pt x="5429" y="307"/>
                    <a:pt x="5175" y="217"/>
                    <a:pt x="4879" y="217"/>
                  </a:cubicBezTo>
                  <a:cubicBezTo>
                    <a:pt x="4359" y="217"/>
                    <a:pt x="3711" y="495"/>
                    <a:pt x="3711" y="495"/>
                  </a:cubicBezTo>
                  <a:cubicBezTo>
                    <a:pt x="3711" y="495"/>
                    <a:pt x="3581" y="0"/>
                    <a:pt x="2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8016812" y="2886012"/>
              <a:ext cx="202518" cy="172134"/>
            </a:xfrm>
            <a:custGeom>
              <a:avLst/>
              <a:gdLst/>
              <a:ahLst/>
              <a:cxnLst/>
              <a:rect l="l" t="t" r="r" b="b"/>
              <a:pathLst>
                <a:path w="9598" h="8158" extrusionOk="0">
                  <a:moveTo>
                    <a:pt x="1665" y="0"/>
                  </a:moveTo>
                  <a:cubicBezTo>
                    <a:pt x="0" y="2136"/>
                    <a:pt x="1435" y="3922"/>
                    <a:pt x="2404" y="4830"/>
                  </a:cubicBezTo>
                  <a:cubicBezTo>
                    <a:pt x="3111" y="5494"/>
                    <a:pt x="6950" y="8158"/>
                    <a:pt x="8641" y="8158"/>
                  </a:cubicBezTo>
                  <a:cubicBezTo>
                    <a:pt x="9266" y="8158"/>
                    <a:pt x="9598" y="7793"/>
                    <a:pt x="9369" y="6829"/>
                  </a:cubicBezTo>
                  <a:cubicBezTo>
                    <a:pt x="8521" y="3255"/>
                    <a:pt x="1666" y="0"/>
                    <a:pt x="1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957627" y="2858962"/>
              <a:ext cx="135167" cy="390772"/>
            </a:xfrm>
            <a:custGeom>
              <a:avLst/>
              <a:gdLst/>
              <a:ahLst/>
              <a:cxnLst/>
              <a:rect l="l" t="t" r="r" b="b"/>
              <a:pathLst>
                <a:path w="6406" h="18520" extrusionOk="0">
                  <a:moveTo>
                    <a:pt x="1954" y="1"/>
                  </a:moveTo>
                  <a:cubicBezTo>
                    <a:pt x="1954" y="1"/>
                    <a:pt x="1" y="3660"/>
                    <a:pt x="172" y="9448"/>
                  </a:cubicBezTo>
                  <a:cubicBezTo>
                    <a:pt x="338" y="15092"/>
                    <a:pt x="3385" y="18519"/>
                    <a:pt x="4395" y="18519"/>
                  </a:cubicBezTo>
                  <a:cubicBezTo>
                    <a:pt x="4421" y="18519"/>
                    <a:pt x="4446" y="18517"/>
                    <a:pt x="4469" y="18513"/>
                  </a:cubicBezTo>
                  <a:cubicBezTo>
                    <a:pt x="5395" y="18331"/>
                    <a:pt x="6405" y="17468"/>
                    <a:pt x="6405" y="17468"/>
                  </a:cubicBezTo>
                  <a:cubicBezTo>
                    <a:pt x="6405" y="17468"/>
                    <a:pt x="3272" y="15924"/>
                    <a:pt x="2136" y="10836"/>
                  </a:cubicBezTo>
                  <a:cubicBezTo>
                    <a:pt x="1000" y="5750"/>
                    <a:pt x="3706" y="668"/>
                    <a:pt x="3706" y="668"/>
                  </a:cubicBezTo>
                  <a:cubicBezTo>
                    <a:pt x="3960" y="142"/>
                    <a:pt x="1954" y="1"/>
                    <a:pt x="1954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7825667" y="2877023"/>
              <a:ext cx="93410" cy="350999"/>
            </a:xfrm>
            <a:custGeom>
              <a:avLst/>
              <a:gdLst/>
              <a:ahLst/>
              <a:cxnLst/>
              <a:rect l="l" t="t" r="r" b="b"/>
              <a:pathLst>
                <a:path w="4427" h="16635" extrusionOk="0">
                  <a:moveTo>
                    <a:pt x="4106" y="0"/>
                  </a:moveTo>
                  <a:cubicBezTo>
                    <a:pt x="2740" y="0"/>
                    <a:pt x="2389" y="1215"/>
                    <a:pt x="2389" y="1215"/>
                  </a:cubicBezTo>
                  <a:cubicBezTo>
                    <a:pt x="2389" y="1215"/>
                    <a:pt x="2302" y="2896"/>
                    <a:pt x="2213" y="4506"/>
                  </a:cubicBezTo>
                  <a:cubicBezTo>
                    <a:pt x="2124" y="6116"/>
                    <a:pt x="1" y="13978"/>
                    <a:pt x="1" y="13978"/>
                  </a:cubicBezTo>
                  <a:lnTo>
                    <a:pt x="476" y="16634"/>
                  </a:lnTo>
                  <a:cubicBezTo>
                    <a:pt x="476" y="16634"/>
                    <a:pt x="2061" y="11797"/>
                    <a:pt x="2727" y="9012"/>
                  </a:cubicBezTo>
                  <a:cubicBezTo>
                    <a:pt x="3394" y="6226"/>
                    <a:pt x="4426" y="21"/>
                    <a:pt x="4426" y="21"/>
                  </a:cubicBezTo>
                  <a:cubicBezTo>
                    <a:pt x="4314" y="7"/>
                    <a:pt x="4207" y="0"/>
                    <a:pt x="4106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7956065" y="3003729"/>
              <a:ext cx="155254" cy="91827"/>
            </a:xfrm>
            <a:custGeom>
              <a:avLst/>
              <a:gdLst/>
              <a:ahLst/>
              <a:cxnLst/>
              <a:rect l="l" t="t" r="r" b="b"/>
              <a:pathLst>
                <a:path w="7358" h="4352" extrusionOk="0">
                  <a:moveTo>
                    <a:pt x="2286" y="0"/>
                  </a:moveTo>
                  <a:cubicBezTo>
                    <a:pt x="1837" y="0"/>
                    <a:pt x="1452" y="123"/>
                    <a:pt x="1452" y="123"/>
                  </a:cubicBezTo>
                  <a:cubicBezTo>
                    <a:pt x="1452" y="123"/>
                    <a:pt x="0" y="369"/>
                    <a:pt x="70" y="1006"/>
                  </a:cubicBezTo>
                  <a:cubicBezTo>
                    <a:pt x="142" y="1643"/>
                    <a:pt x="8" y="2005"/>
                    <a:pt x="246" y="2587"/>
                  </a:cubicBezTo>
                  <a:cubicBezTo>
                    <a:pt x="479" y="3158"/>
                    <a:pt x="740" y="4351"/>
                    <a:pt x="1195" y="4351"/>
                  </a:cubicBezTo>
                  <a:cubicBezTo>
                    <a:pt x="1204" y="4351"/>
                    <a:pt x="1214" y="4351"/>
                    <a:pt x="1223" y="4350"/>
                  </a:cubicBezTo>
                  <a:cubicBezTo>
                    <a:pt x="1696" y="4297"/>
                    <a:pt x="3319" y="4030"/>
                    <a:pt x="3477" y="3883"/>
                  </a:cubicBezTo>
                  <a:cubicBezTo>
                    <a:pt x="3498" y="3863"/>
                    <a:pt x="3575" y="3856"/>
                    <a:pt x="3693" y="3856"/>
                  </a:cubicBezTo>
                  <a:cubicBezTo>
                    <a:pt x="4019" y="3856"/>
                    <a:pt x="4660" y="3912"/>
                    <a:pt x="5301" y="3912"/>
                  </a:cubicBezTo>
                  <a:cubicBezTo>
                    <a:pt x="6158" y="3912"/>
                    <a:pt x="7016" y="3812"/>
                    <a:pt x="7129" y="3347"/>
                  </a:cubicBezTo>
                  <a:cubicBezTo>
                    <a:pt x="7358" y="2408"/>
                    <a:pt x="4881" y="1250"/>
                    <a:pt x="4881" y="1250"/>
                  </a:cubicBezTo>
                  <a:lnTo>
                    <a:pt x="3091" y="1186"/>
                  </a:lnTo>
                  <a:cubicBezTo>
                    <a:pt x="3091" y="1186"/>
                    <a:pt x="3010" y="55"/>
                    <a:pt x="2483" y="9"/>
                  </a:cubicBezTo>
                  <a:cubicBezTo>
                    <a:pt x="2417" y="3"/>
                    <a:pt x="2351" y="0"/>
                    <a:pt x="228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7791401" y="2988959"/>
              <a:ext cx="119806" cy="92502"/>
            </a:xfrm>
            <a:custGeom>
              <a:avLst/>
              <a:gdLst/>
              <a:ahLst/>
              <a:cxnLst/>
              <a:rect l="l" t="t" r="r" b="b"/>
              <a:pathLst>
                <a:path w="5678" h="4384" extrusionOk="0">
                  <a:moveTo>
                    <a:pt x="3748" y="1"/>
                  </a:moveTo>
                  <a:cubicBezTo>
                    <a:pt x="3735" y="1"/>
                    <a:pt x="3722" y="1"/>
                    <a:pt x="3709" y="2"/>
                  </a:cubicBezTo>
                  <a:cubicBezTo>
                    <a:pt x="3276" y="14"/>
                    <a:pt x="3068" y="1127"/>
                    <a:pt x="3068" y="1127"/>
                  </a:cubicBezTo>
                  <a:lnTo>
                    <a:pt x="1608" y="1073"/>
                  </a:lnTo>
                  <a:cubicBezTo>
                    <a:pt x="1608" y="1073"/>
                    <a:pt x="0" y="1296"/>
                    <a:pt x="67" y="2240"/>
                  </a:cubicBezTo>
                  <a:cubicBezTo>
                    <a:pt x="135" y="3184"/>
                    <a:pt x="2308" y="3615"/>
                    <a:pt x="2416" y="3772"/>
                  </a:cubicBezTo>
                  <a:cubicBezTo>
                    <a:pt x="2526" y="3927"/>
                    <a:pt x="3809" y="4298"/>
                    <a:pt x="4186" y="4380"/>
                  </a:cubicBezTo>
                  <a:cubicBezTo>
                    <a:pt x="4198" y="4383"/>
                    <a:pt x="4210" y="4384"/>
                    <a:pt x="4223" y="4384"/>
                  </a:cubicBezTo>
                  <a:cubicBezTo>
                    <a:pt x="4587" y="4384"/>
                    <a:pt x="4942" y="3242"/>
                    <a:pt x="5200" y="2700"/>
                  </a:cubicBezTo>
                  <a:cubicBezTo>
                    <a:pt x="5467" y="2139"/>
                    <a:pt x="5403" y="1771"/>
                    <a:pt x="5541" y="1145"/>
                  </a:cubicBezTo>
                  <a:cubicBezTo>
                    <a:pt x="5678" y="519"/>
                    <a:pt x="4531" y="182"/>
                    <a:pt x="4531" y="182"/>
                  </a:cubicBezTo>
                  <a:cubicBezTo>
                    <a:pt x="4531" y="182"/>
                    <a:pt x="4166" y="1"/>
                    <a:pt x="374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8016390" y="3013097"/>
              <a:ext cx="197939" cy="81551"/>
            </a:xfrm>
            <a:custGeom>
              <a:avLst/>
              <a:gdLst/>
              <a:ahLst/>
              <a:cxnLst/>
              <a:rect l="l" t="t" r="r" b="b"/>
              <a:pathLst>
                <a:path w="9381" h="3865" extrusionOk="0">
                  <a:moveTo>
                    <a:pt x="6274" y="0"/>
                  </a:moveTo>
                  <a:cubicBezTo>
                    <a:pt x="4539" y="0"/>
                    <a:pt x="1680" y="85"/>
                    <a:pt x="998" y="624"/>
                  </a:cubicBezTo>
                  <a:cubicBezTo>
                    <a:pt x="1" y="1412"/>
                    <a:pt x="1818" y="3864"/>
                    <a:pt x="1818" y="3864"/>
                  </a:cubicBezTo>
                  <a:cubicBezTo>
                    <a:pt x="1818" y="3864"/>
                    <a:pt x="9380" y="2696"/>
                    <a:pt x="9264" y="1932"/>
                  </a:cubicBezTo>
                  <a:cubicBezTo>
                    <a:pt x="9146" y="1169"/>
                    <a:pt x="9086" y="37"/>
                    <a:pt x="7632" y="18"/>
                  </a:cubicBezTo>
                  <a:cubicBezTo>
                    <a:pt x="7632" y="18"/>
                    <a:pt x="7072" y="0"/>
                    <a:pt x="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7744685" y="2980265"/>
              <a:ext cx="105310" cy="94591"/>
            </a:xfrm>
            <a:custGeom>
              <a:avLst/>
              <a:gdLst/>
              <a:ahLst/>
              <a:cxnLst/>
              <a:rect l="l" t="t" r="r" b="b"/>
              <a:pathLst>
                <a:path w="4991" h="4483" extrusionOk="0">
                  <a:moveTo>
                    <a:pt x="449" y="1"/>
                  </a:moveTo>
                  <a:cubicBezTo>
                    <a:pt x="0" y="390"/>
                    <a:pt x="85" y="1272"/>
                    <a:pt x="391" y="2605"/>
                  </a:cubicBezTo>
                  <a:cubicBezTo>
                    <a:pt x="697" y="3939"/>
                    <a:pt x="4019" y="4482"/>
                    <a:pt x="4019" y="4482"/>
                  </a:cubicBezTo>
                  <a:cubicBezTo>
                    <a:pt x="3220" y="1695"/>
                    <a:pt x="4991" y="969"/>
                    <a:pt x="4991" y="969"/>
                  </a:cubicBezTo>
                  <a:cubicBezTo>
                    <a:pt x="3537" y="182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863077" y="2526742"/>
              <a:ext cx="221086" cy="165150"/>
            </a:xfrm>
            <a:custGeom>
              <a:avLst/>
              <a:gdLst/>
              <a:ahLst/>
              <a:cxnLst/>
              <a:rect l="l" t="t" r="r" b="b"/>
              <a:pathLst>
                <a:path w="10478" h="7827" extrusionOk="0">
                  <a:moveTo>
                    <a:pt x="2155" y="0"/>
                  </a:moveTo>
                  <a:cubicBezTo>
                    <a:pt x="1808" y="0"/>
                    <a:pt x="1617" y="30"/>
                    <a:pt x="1617" y="30"/>
                  </a:cubicBezTo>
                  <a:lnTo>
                    <a:pt x="0" y="3107"/>
                  </a:lnTo>
                  <a:cubicBezTo>
                    <a:pt x="6540" y="3442"/>
                    <a:pt x="8989" y="7827"/>
                    <a:pt x="8989" y="7827"/>
                  </a:cubicBezTo>
                  <a:lnTo>
                    <a:pt x="10478" y="4992"/>
                  </a:lnTo>
                  <a:cubicBezTo>
                    <a:pt x="10478" y="4992"/>
                    <a:pt x="10228" y="3106"/>
                    <a:pt x="6666" y="1234"/>
                  </a:cubicBezTo>
                  <a:cubicBezTo>
                    <a:pt x="4622" y="161"/>
                    <a:pt x="2965" y="0"/>
                    <a:pt x="2155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7747935" y="3298453"/>
              <a:ext cx="1045083" cy="1522302"/>
            </a:xfrm>
            <a:custGeom>
              <a:avLst/>
              <a:gdLst/>
              <a:ahLst/>
              <a:cxnLst/>
              <a:rect l="l" t="t" r="r" b="b"/>
              <a:pathLst>
                <a:path w="49530" h="72147" extrusionOk="0">
                  <a:moveTo>
                    <a:pt x="17167" y="1"/>
                  </a:moveTo>
                  <a:lnTo>
                    <a:pt x="13033" y="35452"/>
                  </a:lnTo>
                  <a:cubicBezTo>
                    <a:pt x="13033" y="35452"/>
                    <a:pt x="13025" y="35452"/>
                    <a:pt x="13009" y="35452"/>
                  </a:cubicBezTo>
                  <a:cubicBezTo>
                    <a:pt x="12589" y="35452"/>
                    <a:pt x="6790" y="35567"/>
                    <a:pt x="6765" y="41928"/>
                  </a:cubicBezTo>
                  <a:cubicBezTo>
                    <a:pt x="6740" y="47993"/>
                    <a:pt x="7757" y="48239"/>
                    <a:pt x="7922" y="48239"/>
                  </a:cubicBezTo>
                  <a:cubicBezTo>
                    <a:pt x="7936" y="48239"/>
                    <a:pt x="7944" y="48237"/>
                    <a:pt x="7944" y="48237"/>
                  </a:cubicBezTo>
                  <a:lnTo>
                    <a:pt x="7944" y="48237"/>
                  </a:lnTo>
                  <a:cubicBezTo>
                    <a:pt x="7944" y="48237"/>
                    <a:pt x="0" y="52306"/>
                    <a:pt x="4870" y="57535"/>
                  </a:cubicBezTo>
                  <a:cubicBezTo>
                    <a:pt x="7076" y="59906"/>
                    <a:pt x="9241" y="60554"/>
                    <a:pt x="10950" y="60554"/>
                  </a:cubicBezTo>
                  <a:cubicBezTo>
                    <a:pt x="13011" y="60554"/>
                    <a:pt x="14408" y="59610"/>
                    <a:pt x="14408" y="59610"/>
                  </a:cubicBezTo>
                  <a:lnTo>
                    <a:pt x="14408" y="59610"/>
                  </a:lnTo>
                  <a:cubicBezTo>
                    <a:pt x="14407" y="59611"/>
                    <a:pt x="7581" y="64820"/>
                    <a:pt x="15841" y="68826"/>
                  </a:cubicBezTo>
                  <a:cubicBezTo>
                    <a:pt x="17069" y="69421"/>
                    <a:pt x="18162" y="69660"/>
                    <a:pt x="19123" y="69660"/>
                  </a:cubicBezTo>
                  <a:cubicBezTo>
                    <a:pt x="22974" y="69660"/>
                    <a:pt x="24729" y="65838"/>
                    <a:pt x="24729" y="65838"/>
                  </a:cubicBezTo>
                  <a:cubicBezTo>
                    <a:pt x="24729" y="65838"/>
                    <a:pt x="26763" y="72146"/>
                    <a:pt x="31529" y="72146"/>
                  </a:cubicBezTo>
                  <a:cubicBezTo>
                    <a:pt x="32586" y="72146"/>
                    <a:pt x="33779" y="71836"/>
                    <a:pt x="35113" y="71076"/>
                  </a:cubicBezTo>
                  <a:cubicBezTo>
                    <a:pt x="41470" y="67459"/>
                    <a:pt x="38197" y="61230"/>
                    <a:pt x="38197" y="61230"/>
                  </a:cubicBezTo>
                  <a:cubicBezTo>
                    <a:pt x="38197" y="61230"/>
                    <a:pt x="49529" y="58615"/>
                    <a:pt x="45170" y="49774"/>
                  </a:cubicBezTo>
                  <a:cubicBezTo>
                    <a:pt x="42772" y="44907"/>
                    <a:pt x="39090" y="43813"/>
                    <a:pt x="36264" y="43813"/>
                  </a:cubicBezTo>
                  <a:cubicBezTo>
                    <a:pt x="33956" y="43813"/>
                    <a:pt x="32220" y="44543"/>
                    <a:pt x="32220" y="44543"/>
                  </a:cubicBezTo>
                  <a:cubicBezTo>
                    <a:pt x="32220" y="44543"/>
                    <a:pt x="35085" y="41555"/>
                    <a:pt x="32220" y="36448"/>
                  </a:cubicBezTo>
                  <a:cubicBezTo>
                    <a:pt x="30838" y="33986"/>
                    <a:pt x="28455" y="33348"/>
                    <a:pt x="26358" y="33348"/>
                  </a:cubicBezTo>
                  <a:cubicBezTo>
                    <a:pt x="24106" y="33348"/>
                    <a:pt x="22184" y="34083"/>
                    <a:pt x="22184" y="34083"/>
                  </a:cubicBezTo>
                  <a:lnTo>
                    <a:pt x="19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"/>
          <p:cNvGrpSpPr/>
          <p:nvPr/>
        </p:nvGrpSpPr>
        <p:grpSpPr>
          <a:xfrm rot="-249938">
            <a:off x="4566346" y="382460"/>
            <a:ext cx="3246747" cy="3691995"/>
            <a:chOff x="5127146" y="590901"/>
            <a:chExt cx="2791045" cy="3173799"/>
          </a:xfrm>
        </p:grpSpPr>
        <p:sp>
          <p:nvSpPr>
            <p:cNvPr id="277" name="Google Shape;277;p1"/>
            <p:cNvSpPr/>
            <p:nvPr/>
          </p:nvSpPr>
          <p:spPr>
            <a:xfrm>
              <a:off x="5403028" y="1420300"/>
              <a:ext cx="444408" cy="148607"/>
            </a:xfrm>
            <a:custGeom>
              <a:avLst/>
              <a:gdLst/>
              <a:ahLst/>
              <a:cxnLst/>
              <a:rect l="l" t="t" r="r" b="b"/>
              <a:pathLst>
                <a:path w="21062" h="7043" extrusionOk="0">
                  <a:moveTo>
                    <a:pt x="16749" y="0"/>
                  </a:moveTo>
                  <a:cubicBezTo>
                    <a:pt x="16269" y="0"/>
                    <a:pt x="15762" y="95"/>
                    <a:pt x="15236" y="306"/>
                  </a:cubicBezTo>
                  <a:cubicBezTo>
                    <a:pt x="15236" y="306"/>
                    <a:pt x="0" y="3068"/>
                    <a:pt x="232" y="5041"/>
                  </a:cubicBezTo>
                  <a:cubicBezTo>
                    <a:pt x="404" y="6508"/>
                    <a:pt x="1600" y="7042"/>
                    <a:pt x="5006" y="7042"/>
                  </a:cubicBezTo>
                  <a:cubicBezTo>
                    <a:pt x="6178" y="7042"/>
                    <a:pt x="7611" y="6979"/>
                    <a:pt x="9354" y="6869"/>
                  </a:cubicBezTo>
                  <a:cubicBezTo>
                    <a:pt x="16165" y="6439"/>
                    <a:pt x="20478" y="6538"/>
                    <a:pt x="20795" y="4410"/>
                  </a:cubicBezTo>
                  <a:cubicBezTo>
                    <a:pt x="21062" y="2620"/>
                    <a:pt x="19283" y="0"/>
                    <a:pt x="16749" y="0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5590249" y="997245"/>
              <a:ext cx="189520" cy="149747"/>
            </a:xfrm>
            <a:custGeom>
              <a:avLst/>
              <a:gdLst/>
              <a:ahLst/>
              <a:cxnLst/>
              <a:rect l="l" t="t" r="r" b="b"/>
              <a:pathLst>
                <a:path w="8982" h="7097" extrusionOk="0">
                  <a:moveTo>
                    <a:pt x="1319" y="0"/>
                  </a:moveTo>
                  <a:cubicBezTo>
                    <a:pt x="1202" y="0"/>
                    <a:pt x="1104" y="19"/>
                    <a:pt x="1030" y="61"/>
                  </a:cubicBezTo>
                  <a:cubicBezTo>
                    <a:pt x="87" y="590"/>
                    <a:pt x="0" y="2357"/>
                    <a:pt x="725" y="3532"/>
                  </a:cubicBezTo>
                  <a:cubicBezTo>
                    <a:pt x="1449" y="4707"/>
                    <a:pt x="6687" y="7097"/>
                    <a:pt x="6687" y="7097"/>
                  </a:cubicBezTo>
                  <a:cubicBezTo>
                    <a:pt x="6687" y="7097"/>
                    <a:pt x="8981" y="4951"/>
                    <a:pt x="6820" y="2660"/>
                  </a:cubicBezTo>
                  <a:cubicBezTo>
                    <a:pt x="6820" y="2660"/>
                    <a:pt x="2702" y="0"/>
                    <a:pt x="13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5699040" y="1053371"/>
              <a:ext cx="182705" cy="143775"/>
            </a:xfrm>
            <a:custGeom>
              <a:avLst/>
              <a:gdLst/>
              <a:ahLst/>
              <a:cxnLst/>
              <a:rect l="l" t="t" r="r" b="b"/>
              <a:pathLst>
                <a:path w="8659" h="6814" extrusionOk="0">
                  <a:moveTo>
                    <a:pt x="6763" y="1780"/>
                  </a:moveTo>
                  <a:cubicBezTo>
                    <a:pt x="6763" y="1780"/>
                    <a:pt x="4233" y="202"/>
                    <a:pt x="1664" y="0"/>
                  </a:cubicBez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537" y="6813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lose/>
                </a:path>
              </a:pathLst>
            </a:custGeom>
            <a:solidFill>
              <a:srgbClr val="FBC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5699040" y="1053371"/>
              <a:ext cx="182705" cy="137108"/>
            </a:xfrm>
            <a:custGeom>
              <a:avLst/>
              <a:gdLst/>
              <a:ahLst/>
              <a:cxnLst/>
              <a:rect l="l" t="t" r="r" b="b"/>
              <a:pathLst>
                <a:path w="8659" h="6498" extrusionOk="0">
                  <a:moveTo>
                    <a:pt x="1664" y="0"/>
                  </a:move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195" y="6497"/>
                    <a:pt x="4842" y="6497"/>
                  </a:cubicBezTo>
                  <a:cubicBezTo>
                    <a:pt x="4933" y="6497"/>
                    <a:pt x="5019" y="6489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ubicBezTo>
                    <a:pt x="6763" y="1780"/>
                    <a:pt x="4233" y="202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5499835" y="841654"/>
              <a:ext cx="132972" cy="241511"/>
            </a:xfrm>
            <a:custGeom>
              <a:avLst/>
              <a:gdLst/>
              <a:ahLst/>
              <a:cxnLst/>
              <a:rect l="l" t="t" r="r" b="b"/>
              <a:pathLst>
                <a:path w="6302" h="11446" extrusionOk="0">
                  <a:moveTo>
                    <a:pt x="928" y="1"/>
                  </a:moveTo>
                  <a:cubicBezTo>
                    <a:pt x="571" y="1"/>
                    <a:pt x="302" y="476"/>
                    <a:pt x="219" y="1073"/>
                  </a:cubicBezTo>
                  <a:cubicBezTo>
                    <a:pt x="0" y="2608"/>
                    <a:pt x="3398" y="9269"/>
                    <a:pt x="3587" y="10264"/>
                  </a:cubicBezTo>
                  <a:cubicBezTo>
                    <a:pt x="3776" y="11258"/>
                    <a:pt x="5702" y="11445"/>
                    <a:pt x="5702" y="11445"/>
                  </a:cubicBezTo>
                  <a:cubicBezTo>
                    <a:pt x="5702" y="11445"/>
                    <a:pt x="6302" y="7821"/>
                    <a:pt x="5938" y="7627"/>
                  </a:cubicBezTo>
                  <a:cubicBezTo>
                    <a:pt x="5938" y="7627"/>
                    <a:pt x="1929" y="785"/>
                    <a:pt x="1364" y="222"/>
                  </a:cubicBezTo>
                  <a:cubicBezTo>
                    <a:pt x="1209" y="68"/>
                    <a:pt x="1062" y="1"/>
                    <a:pt x="92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424614" y="801184"/>
              <a:ext cx="112885" cy="75053"/>
            </a:xfrm>
            <a:custGeom>
              <a:avLst/>
              <a:gdLst/>
              <a:ahLst/>
              <a:cxnLst/>
              <a:rect l="l" t="t" r="r" b="b"/>
              <a:pathLst>
                <a:path w="5350" h="3557" extrusionOk="0">
                  <a:moveTo>
                    <a:pt x="680" y="0"/>
                  </a:moveTo>
                  <a:cubicBezTo>
                    <a:pt x="582" y="0"/>
                    <a:pt x="508" y="16"/>
                    <a:pt x="467" y="54"/>
                  </a:cubicBezTo>
                  <a:cubicBezTo>
                    <a:pt x="241" y="265"/>
                    <a:pt x="16" y="476"/>
                    <a:pt x="227" y="703"/>
                  </a:cubicBezTo>
                  <a:cubicBezTo>
                    <a:pt x="438" y="928"/>
                    <a:pt x="1" y="913"/>
                    <a:pt x="422" y="1366"/>
                  </a:cubicBezTo>
                  <a:cubicBezTo>
                    <a:pt x="845" y="1817"/>
                    <a:pt x="830" y="2254"/>
                    <a:pt x="1040" y="2480"/>
                  </a:cubicBezTo>
                  <a:lnTo>
                    <a:pt x="1673" y="3159"/>
                  </a:lnTo>
                  <a:cubicBezTo>
                    <a:pt x="1673" y="3159"/>
                    <a:pt x="1990" y="3135"/>
                    <a:pt x="2397" y="3135"/>
                  </a:cubicBezTo>
                  <a:cubicBezTo>
                    <a:pt x="3006" y="3135"/>
                    <a:pt x="3816" y="3189"/>
                    <a:pt x="4069" y="3461"/>
                  </a:cubicBezTo>
                  <a:cubicBezTo>
                    <a:pt x="4131" y="3527"/>
                    <a:pt x="4203" y="3556"/>
                    <a:pt x="4281" y="3556"/>
                  </a:cubicBezTo>
                  <a:cubicBezTo>
                    <a:pt x="4732" y="3556"/>
                    <a:pt x="5350" y="2565"/>
                    <a:pt x="4990" y="2180"/>
                  </a:cubicBezTo>
                  <a:cubicBezTo>
                    <a:pt x="4990" y="2180"/>
                    <a:pt x="2865" y="356"/>
                    <a:pt x="2426" y="340"/>
                  </a:cubicBezTo>
                  <a:cubicBezTo>
                    <a:pt x="2068" y="328"/>
                    <a:pt x="1130" y="0"/>
                    <a:pt x="680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5706341" y="1047126"/>
              <a:ext cx="293543" cy="435209"/>
            </a:xfrm>
            <a:custGeom>
              <a:avLst/>
              <a:gdLst/>
              <a:ahLst/>
              <a:cxnLst/>
              <a:rect l="l" t="t" r="r" b="b"/>
              <a:pathLst>
                <a:path w="13912" h="20626" extrusionOk="0">
                  <a:moveTo>
                    <a:pt x="6158" y="0"/>
                  </a:moveTo>
                  <a:cubicBezTo>
                    <a:pt x="4858" y="0"/>
                    <a:pt x="3515" y="458"/>
                    <a:pt x="2491" y="1492"/>
                  </a:cubicBezTo>
                  <a:cubicBezTo>
                    <a:pt x="0" y="4009"/>
                    <a:pt x="2363" y="10240"/>
                    <a:pt x="3062" y="11963"/>
                  </a:cubicBezTo>
                  <a:cubicBezTo>
                    <a:pt x="3761" y="13686"/>
                    <a:pt x="874" y="18069"/>
                    <a:pt x="874" y="18069"/>
                  </a:cubicBezTo>
                  <a:cubicBezTo>
                    <a:pt x="2329" y="20105"/>
                    <a:pt x="4390" y="20625"/>
                    <a:pt x="6165" y="20625"/>
                  </a:cubicBezTo>
                  <a:cubicBezTo>
                    <a:pt x="7994" y="20625"/>
                    <a:pt x="9519" y="20073"/>
                    <a:pt x="9767" y="20057"/>
                  </a:cubicBezTo>
                  <a:cubicBezTo>
                    <a:pt x="10257" y="20025"/>
                    <a:pt x="10507" y="17225"/>
                    <a:pt x="10507" y="17225"/>
                  </a:cubicBezTo>
                  <a:cubicBezTo>
                    <a:pt x="13912" y="4886"/>
                    <a:pt x="10410" y="2460"/>
                    <a:pt x="10410" y="2460"/>
                  </a:cubicBezTo>
                  <a:cubicBezTo>
                    <a:pt x="9792" y="938"/>
                    <a:pt x="8020" y="0"/>
                    <a:pt x="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5761095" y="926117"/>
              <a:ext cx="119321" cy="159347"/>
            </a:xfrm>
            <a:custGeom>
              <a:avLst/>
              <a:gdLst/>
              <a:ahLst/>
              <a:cxnLst/>
              <a:rect l="l" t="t" r="r" b="b"/>
              <a:pathLst>
                <a:path w="5655" h="7552" extrusionOk="0">
                  <a:moveTo>
                    <a:pt x="5089" y="0"/>
                  </a:moveTo>
                  <a:cubicBezTo>
                    <a:pt x="5089" y="0"/>
                    <a:pt x="147" y="1842"/>
                    <a:pt x="74" y="2497"/>
                  </a:cubicBezTo>
                  <a:cubicBezTo>
                    <a:pt x="0" y="3153"/>
                    <a:pt x="1629" y="5056"/>
                    <a:pt x="1128" y="6501"/>
                  </a:cubicBezTo>
                  <a:cubicBezTo>
                    <a:pt x="885" y="7204"/>
                    <a:pt x="1656" y="7551"/>
                    <a:pt x="2654" y="7551"/>
                  </a:cubicBezTo>
                  <a:cubicBezTo>
                    <a:pt x="3711" y="7551"/>
                    <a:pt x="5022" y="7163"/>
                    <a:pt x="5655" y="6395"/>
                  </a:cubicBezTo>
                  <a:cubicBezTo>
                    <a:pt x="5655" y="6395"/>
                    <a:pt x="4834" y="4919"/>
                    <a:pt x="4384" y="3238"/>
                  </a:cubicBezTo>
                  <a:cubicBezTo>
                    <a:pt x="3935" y="1556"/>
                    <a:pt x="5089" y="0"/>
                    <a:pt x="508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5761095" y="926075"/>
              <a:ext cx="107399" cy="139492"/>
            </a:xfrm>
            <a:custGeom>
              <a:avLst/>
              <a:gdLst/>
              <a:ahLst/>
              <a:cxnLst/>
              <a:rect l="l" t="t" r="r" b="b"/>
              <a:pathLst>
                <a:path w="5090" h="6611" extrusionOk="0">
                  <a:moveTo>
                    <a:pt x="5089" y="1"/>
                  </a:moveTo>
                  <a:cubicBezTo>
                    <a:pt x="5089" y="1"/>
                    <a:pt x="147" y="1843"/>
                    <a:pt x="74" y="2498"/>
                  </a:cubicBezTo>
                  <a:cubicBezTo>
                    <a:pt x="0" y="3154"/>
                    <a:pt x="1629" y="5058"/>
                    <a:pt x="1128" y="6503"/>
                  </a:cubicBezTo>
                  <a:cubicBezTo>
                    <a:pt x="1116" y="6538"/>
                    <a:pt x="1107" y="6574"/>
                    <a:pt x="1099" y="6611"/>
                  </a:cubicBezTo>
                  <a:cubicBezTo>
                    <a:pt x="1398" y="6426"/>
                    <a:pt x="1686" y="6191"/>
                    <a:pt x="1930" y="5884"/>
                  </a:cubicBezTo>
                  <a:cubicBezTo>
                    <a:pt x="3012" y="4521"/>
                    <a:pt x="3709" y="2983"/>
                    <a:pt x="3709" y="2983"/>
                  </a:cubicBezTo>
                  <a:cubicBezTo>
                    <a:pt x="3923" y="2994"/>
                    <a:pt x="4141" y="3042"/>
                    <a:pt x="4359" y="3117"/>
                  </a:cubicBezTo>
                  <a:cubicBezTo>
                    <a:pt x="3994" y="1484"/>
                    <a:pt x="5089" y="1"/>
                    <a:pt x="508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5691022" y="810700"/>
              <a:ext cx="214144" cy="224377"/>
            </a:xfrm>
            <a:custGeom>
              <a:avLst/>
              <a:gdLst/>
              <a:ahLst/>
              <a:cxnLst/>
              <a:rect l="l" t="t" r="r" b="b"/>
              <a:pathLst>
                <a:path w="10149" h="10634" extrusionOk="0">
                  <a:moveTo>
                    <a:pt x="5126" y="0"/>
                  </a:moveTo>
                  <a:cubicBezTo>
                    <a:pt x="3904" y="0"/>
                    <a:pt x="2662" y="537"/>
                    <a:pt x="1767" y="1704"/>
                  </a:cubicBezTo>
                  <a:cubicBezTo>
                    <a:pt x="1767" y="1704"/>
                    <a:pt x="728" y="3218"/>
                    <a:pt x="893" y="5119"/>
                  </a:cubicBezTo>
                  <a:cubicBezTo>
                    <a:pt x="893" y="5119"/>
                    <a:pt x="0" y="7229"/>
                    <a:pt x="203" y="7487"/>
                  </a:cubicBezTo>
                  <a:cubicBezTo>
                    <a:pt x="405" y="7746"/>
                    <a:pt x="994" y="7821"/>
                    <a:pt x="994" y="7821"/>
                  </a:cubicBezTo>
                  <a:cubicBezTo>
                    <a:pt x="994" y="7821"/>
                    <a:pt x="592" y="10081"/>
                    <a:pt x="1108" y="10415"/>
                  </a:cubicBezTo>
                  <a:cubicBezTo>
                    <a:pt x="1346" y="10568"/>
                    <a:pt x="1825" y="10634"/>
                    <a:pt x="2410" y="10634"/>
                  </a:cubicBezTo>
                  <a:cubicBezTo>
                    <a:pt x="3095" y="10634"/>
                    <a:pt x="3923" y="10544"/>
                    <a:pt x="4673" y="10401"/>
                  </a:cubicBezTo>
                  <a:cubicBezTo>
                    <a:pt x="6063" y="10135"/>
                    <a:pt x="7222" y="9123"/>
                    <a:pt x="7374" y="7944"/>
                  </a:cubicBezTo>
                  <a:cubicBezTo>
                    <a:pt x="7527" y="6765"/>
                    <a:pt x="10148" y="4148"/>
                    <a:pt x="8624" y="1867"/>
                  </a:cubicBezTo>
                  <a:cubicBezTo>
                    <a:pt x="7821" y="665"/>
                    <a:pt x="6486" y="0"/>
                    <a:pt x="512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5650616" y="780928"/>
              <a:ext cx="251217" cy="227711"/>
            </a:xfrm>
            <a:custGeom>
              <a:avLst/>
              <a:gdLst/>
              <a:ahLst/>
              <a:cxnLst/>
              <a:rect l="l" t="t" r="r" b="b"/>
              <a:pathLst>
                <a:path w="11906" h="10792" extrusionOk="0">
                  <a:moveTo>
                    <a:pt x="1869" y="1"/>
                  </a:moveTo>
                  <a:cubicBezTo>
                    <a:pt x="1033" y="1"/>
                    <a:pt x="0" y="999"/>
                    <a:pt x="855" y="1960"/>
                  </a:cubicBezTo>
                  <a:cubicBezTo>
                    <a:pt x="1450" y="2629"/>
                    <a:pt x="2068" y="2734"/>
                    <a:pt x="2396" y="2734"/>
                  </a:cubicBezTo>
                  <a:cubicBezTo>
                    <a:pt x="2544" y="2734"/>
                    <a:pt x="2633" y="2712"/>
                    <a:pt x="2633" y="2712"/>
                  </a:cubicBezTo>
                  <a:lnTo>
                    <a:pt x="2633" y="2712"/>
                  </a:lnTo>
                  <a:cubicBezTo>
                    <a:pt x="2633" y="2712"/>
                    <a:pt x="1349" y="3596"/>
                    <a:pt x="2273" y="4140"/>
                  </a:cubicBezTo>
                  <a:cubicBezTo>
                    <a:pt x="2456" y="4247"/>
                    <a:pt x="2639" y="4290"/>
                    <a:pt x="2815" y="4290"/>
                  </a:cubicBezTo>
                  <a:cubicBezTo>
                    <a:pt x="3527" y="4290"/>
                    <a:pt x="4118" y="3583"/>
                    <a:pt x="4118" y="3583"/>
                  </a:cubicBezTo>
                  <a:lnTo>
                    <a:pt x="4118" y="3583"/>
                  </a:lnTo>
                  <a:cubicBezTo>
                    <a:pt x="4118" y="3583"/>
                    <a:pt x="3924" y="4289"/>
                    <a:pt x="4417" y="4438"/>
                  </a:cubicBezTo>
                  <a:cubicBezTo>
                    <a:pt x="4454" y="4449"/>
                    <a:pt x="4490" y="4454"/>
                    <a:pt x="4524" y="4454"/>
                  </a:cubicBezTo>
                  <a:cubicBezTo>
                    <a:pt x="4952" y="4454"/>
                    <a:pt x="5203" y="3677"/>
                    <a:pt x="5203" y="3677"/>
                  </a:cubicBezTo>
                  <a:cubicBezTo>
                    <a:pt x="5203" y="3677"/>
                    <a:pt x="6256" y="5639"/>
                    <a:pt x="6591" y="5782"/>
                  </a:cubicBezTo>
                  <a:cubicBezTo>
                    <a:pt x="6926" y="5923"/>
                    <a:pt x="7011" y="6009"/>
                    <a:pt x="7242" y="6108"/>
                  </a:cubicBezTo>
                  <a:cubicBezTo>
                    <a:pt x="7474" y="6206"/>
                    <a:pt x="7257" y="7813"/>
                    <a:pt x="7257" y="7813"/>
                  </a:cubicBezTo>
                  <a:cubicBezTo>
                    <a:pt x="7257" y="7813"/>
                    <a:pt x="7816" y="7993"/>
                    <a:pt x="8072" y="7993"/>
                  </a:cubicBezTo>
                  <a:cubicBezTo>
                    <a:pt x="8137" y="7993"/>
                    <a:pt x="8182" y="7982"/>
                    <a:pt x="8195" y="7953"/>
                  </a:cubicBezTo>
                  <a:cubicBezTo>
                    <a:pt x="8255" y="7810"/>
                    <a:pt x="8243" y="6256"/>
                    <a:pt x="8243" y="6256"/>
                  </a:cubicBezTo>
                  <a:cubicBezTo>
                    <a:pt x="8243" y="6256"/>
                    <a:pt x="8250" y="6256"/>
                    <a:pt x="8262" y="6256"/>
                  </a:cubicBezTo>
                  <a:cubicBezTo>
                    <a:pt x="8416" y="6256"/>
                    <a:pt x="9450" y="6304"/>
                    <a:pt x="9440" y="7593"/>
                  </a:cubicBezTo>
                  <a:cubicBezTo>
                    <a:pt x="9429" y="8984"/>
                    <a:pt x="9210" y="10010"/>
                    <a:pt x="9518" y="10249"/>
                  </a:cubicBezTo>
                  <a:cubicBezTo>
                    <a:pt x="9825" y="10489"/>
                    <a:pt x="10185" y="10699"/>
                    <a:pt x="10213" y="10786"/>
                  </a:cubicBezTo>
                  <a:cubicBezTo>
                    <a:pt x="10214" y="10790"/>
                    <a:pt x="10216" y="10791"/>
                    <a:pt x="10219" y="10791"/>
                  </a:cubicBezTo>
                  <a:cubicBezTo>
                    <a:pt x="10288" y="10791"/>
                    <a:pt x="10857" y="9796"/>
                    <a:pt x="10452" y="9509"/>
                  </a:cubicBezTo>
                  <a:cubicBezTo>
                    <a:pt x="10452" y="9509"/>
                    <a:pt x="10016" y="8990"/>
                    <a:pt x="10747" y="8145"/>
                  </a:cubicBezTo>
                  <a:cubicBezTo>
                    <a:pt x="11477" y="7299"/>
                    <a:pt x="11905" y="4777"/>
                    <a:pt x="10835" y="3141"/>
                  </a:cubicBezTo>
                  <a:lnTo>
                    <a:pt x="10835" y="3141"/>
                  </a:lnTo>
                  <a:cubicBezTo>
                    <a:pt x="10835" y="3141"/>
                    <a:pt x="11193" y="3456"/>
                    <a:pt x="11442" y="3456"/>
                  </a:cubicBezTo>
                  <a:cubicBezTo>
                    <a:pt x="11532" y="3456"/>
                    <a:pt x="11608" y="3414"/>
                    <a:pt x="11647" y="3302"/>
                  </a:cubicBezTo>
                  <a:cubicBezTo>
                    <a:pt x="11772" y="2944"/>
                    <a:pt x="11321" y="2365"/>
                    <a:pt x="10849" y="2365"/>
                  </a:cubicBezTo>
                  <a:cubicBezTo>
                    <a:pt x="10761" y="2365"/>
                    <a:pt x="10674" y="2385"/>
                    <a:pt x="10589" y="2429"/>
                  </a:cubicBezTo>
                  <a:cubicBezTo>
                    <a:pt x="10589" y="2429"/>
                    <a:pt x="11005" y="1633"/>
                    <a:pt x="10606" y="1403"/>
                  </a:cubicBezTo>
                  <a:cubicBezTo>
                    <a:pt x="10558" y="1375"/>
                    <a:pt x="10512" y="1363"/>
                    <a:pt x="10469" y="1363"/>
                  </a:cubicBezTo>
                  <a:cubicBezTo>
                    <a:pt x="10159" y="1363"/>
                    <a:pt x="9997" y="1996"/>
                    <a:pt x="9997" y="1996"/>
                  </a:cubicBezTo>
                  <a:cubicBezTo>
                    <a:pt x="9997" y="1996"/>
                    <a:pt x="8358" y="568"/>
                    <a:pt x="7516" y="568"/>
                  </a:cubicBezTo>
                  <a:cubicBezTo>
                    <a:pt x="7484" y="568"/>
                    <a:pt x="7454" y="570"/>
                    <a:pt x="7425" y="574"/>
                  </a:cubicBezTo>
                  <a:cubicBezTo>
                    <a:pt x="6617" y="690"/>
                    <a:pt x="7419" y="1089"/>
                    <a:pt x="7419" y="1089"/>
                  </a:cubicBezTo>
                  <a:cubicBezTo>
                    <a:pt x="7419" y="1089"/>
                    <a:pt x="6405" y="661"/>
                    <a:pt x="5287" y="661"/>
                  </a:cubicBezTo>
                  <a:cubicBezTo>
                    <a:pt x="4969" y="661"/>
                    <a:pt x="4642" y="696"/>
                    <a:pt x="4328" y="785"/>
                  </a:cubicBezTo>
                  <a:cubicBezTo>
                    <a:pt x="4119" y="845"/>
                    <a:pt x="3937" y="870"/>
                    <a:pt x="3777" y="870"/>
                  </a:cubicBezTo>
                  <a:cubicBezTo>
                    <a:pt x="2846" y="870"/>
                    <a:pt x="2614" y="20"/>
                    <a:pt x="1897" y="1"/>
                  </a:cubicBezTo>
                  <a:cubicBezTo>
                    <a:pt x="1888" y="1"/>
                    <a:pt x="1879" y="1"/>
                    <a:pt x="1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5820935" y="903034"/>
              <a:ext cx="46420" cy="59397"/>
            </a:xfrm>
            <a:custGeom>
              <a:avLst/>
              <a:gdLst/>
              <a:ahLst/>
              <a:cxnLst/>
              <a:rect l="l" t="t" r="r" b="b"/>
              <a:pathLst>
                <a:path w="2200" h="2815" extrusionOk="0">
                  <a:moveTo>
                    <a:pt x="923" y="0"/>
                  </a:moveTo>
                  <a:cubicBezTo>
                    <a:pt x="488" y="0"/>
                    <a:pt x="156" y="395"/>
                    <a:pt x="156" y="395"/>
                  </a:cubicBezTo>
                  <a:lnTo>
                    <a:pt x="1" y="2450"/>
                  </a:lnTo>
                  <a:cubicBezTo>
                    <a:pt x="49" y="2667"/>
                    <a:pt x="236" y="2815"/>
                    <a:pt x="446" y="2815"/>
                  </a:cubicBezTo>
                  <a:cubicBezTo>
                    <a:pt x="625" y="2815"/>
                    <a:pt x="820" y="2708"/>
                    <a:pt x="959" y="2445"/>
                  </a:cubicBezTo>
                  <a:cubicBezTo>
                    <a:pt x="1261" y="1875"/>
                    <a:pt x="2199" y="949"/>
                    <a:pt x="1514" y="273"/>
                  </a:cubicBezTo>
                  <a:cubicBezTo>
                    <a:pt x="1310" y="71"/>
                    <a:pt x="1107" y="0"/>
                    <a:pt x="923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5910441" y="1155094"/>
              <a:ext cx="142509" cy="183042"/>
            </a:xfrm>
            <a:custGeom>
              <a:avLst/>
              <a:gdLst/>
              <a:ahLst/>
              <a:cxnLst/>
              <a:rect l="l" t="t" r="r" b="b"/>
              <a:pathLst>
                <a:path w="6754" h="8675" extrusionOk="0">
                  <a:moveTo>
                    <a:pt x="2962" y="0"/>
                  </a:moveTo>
                  <a:cubicBezTo>
                    <a:pt x="2962" y="0"/>
                    <a:pt x="1" y="878"/>
                    <a:pt x="893" y="3842"/>
                  </a:cubicBezTo>
                  <a:cubicBezTo>
                    <a:pt x="893" y="3842"/>
                    <a:pt x="3746" y="8674"/>
                    <a:pt x="4821" y="8674"/>
                  </a:cubicBezTo>
                  <a:cubicBezTo>
                    <a:pt x="4826" y="8674"/>
                    <a:pt x="4832" y="8674"/>
                    <a:pt x="4837" y="8674"/>
                  </a:cubicBezTo>
                  <a:cubicBezTo>
                    <a:pt x="5900" y="8622"/>
                    <a:pt x="6754" y="7109"/>
                    <a:pt x="6634" y="5757"/>
                  </a:cubicBezTo>
                  <a:cubicBezTo>
                    <a:pt x="6514" y="4405"/>
                    <a:pt x="2962" y="0"/>
                    <a:pt x="2962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5830282" y="1083143"/>
              <a:ext cx="160993" cy="153017"/>
            </a:xfrm>
            <a:custGeom>
              <a:avLst/>
              <a:gdLst/>
              <a:ahLst/>
              <a:cxnLst/>
              <a:rect l="l" t="t" r="r" b="b"/>
              <a:pathLst>
                <a:path w="7630" h="7252" extrusionOk="0">
                  <a:moveTo>
                    <a:pt x="4060" y="0"/>
                  </a:moveTo>
                  <a:cubicBezTo>
                    <a:pt x="2457" y="0"/>
                    <a:pt x="0" y="1649"/>
                    <a:pt x="993" y="3444"/>
                  </a:cubicBezTo>
                  <a:cubicBezTo>
                    <a:pt x="993" y="3444"/>
                    <a:pt x="2523" y="5944"/>
                    <a:pt x="4692" y="7252"/>
                  </a:cubicBezTo>
                  <a:cubicBezTo>
                    <a:pt x="4692" y="7252"/>
                    <a:pt x="7207" y="5882"/>
                    <a:pt x="7629" y="4641"/>
                  </a:cubicBezTo>
                  <a:cubicBezTo>
                    <a:pt x="7629" y="4641"/>
                    <a:pt x="6042" y="440"/>
                    <a:pt x="4518" y="53"/>
                  </a:cubicBezTo>
                  <a:cubicBezTo>
                    <a:pt x="4377" y="17"/>
                    <a:pt x="4223" y="0"/>
                    <a:pt x="4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5993048" y="1250593"/>
              <a:ext cx="94887" cy="255985"/>
            </a:xfrm>
            <a:custGeom>
              <a:avLst/>
              <a:gdLst/>
              <a:ahLst/>
              <a:cxnLst/>
              <a:rect l="l" t="t" r="r" b="b"/>
              <a:pathLst>
                <a:path w="4497" h="12132" extrusionOk="0">
                  <a:moveTo>
                    <a:pt x="1571" y="1"/>
                  </a:moveTo>
                  <a:cubicBezTo>
                    <a:pt x="1571" y="1"/>
                    <a:pt x="1" y="3252"/>
                    <a:pt x="289" y="3536"/>
                  </a:cubicBezTo>
                  <a:cubicBezTo>
                    <a:pt x="289" y="3536"/>
                    <a:pt x="2172" y="11099"/>
                    <a:pt x="2549" y="11786"/>
                  </a:cubicBezTo>
                  <a:cubicBezTo>
                    <a:pt x="2682" y="12028"/>
                    <a:pt x="2842" y="12131"/>
                    <a:pt x="3010" y="12131"/>
                  </a:cubicBezTo>
                  <a:cubicBezTo>
                    <a:pt x="3317" y="12131"/>
                    <a:pt x="3647" y="11782"/>
                    <a:pt x="3865" y="11301"/>
                  </a:cubicBezTo>
                  <a:cubicBezTo>
                    <a:pt x="4497" y="9914"/>
                    <a:pt x="3140" y="2693"/>
                    <a:pt x="3237" y="1702"/>
                  </a:cubicBezTo>
                  <a:cubicBezTo>
                    <a:pt x="3335" y="711"/>
                    <a:pt x="1571" y="1"/>
                    <a:pt x="1571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6041282" y="1476701"/>
              <a:ext cx="80771" cy="75876"/>
            </a:xfrm>
            <a:custGeom>
              <a:avLst/>
              <a:gdLst/>
              <a:ahLst/>
              <a:cxnLst/>
              <a:rect l="l" t="t" r="r" b="b"/>
              <a:pathLst>
                <a:path w="3828" h="3596" extrusionOk="0">
                  <a:moveTo>
                    <a:pt x="775" y="0"/>
                  </a:moveTo>
                  <a:cubicBezTo>
                    <a:pt x="507" y="0"/>
                    <a:pt x="181" y="62"/>
                    <a:pt x="0" y="323"/>
                  </a:cubicBezTo>
                  <a:cubicBezTo>
                    <a:pt x="0" y="323"/>
                    <a:pt x="559" y="3029"/>
                    <a:pt x="714" y="3397"/>
                  </a:cubicBezTo>
                  <a:cubicBezTo>
                    <a:pt x="769" y="3527"/>
                    <a:pt x="980" y="3595"/>
                    <a:pt x="1264" y="3595"/>
                  </a:cubicBezTo>
                  <a:cubicBezTo>
                    <a:pt x="1780" y="3595"/>
                    <a:pt x="2537" y="3372"/>
                    <a:pt x="3043" y="2897"/>
                  </a:cubicBezTo>
                  <a:cubicBezTo>
                    <a:pt x="3827" y="2159"/>
                    <a:pt x="1210" y="50"/>
                    <a:pt x="1210" y="50"/>
                  </a:cubicBezTo>
                  <a:cubicBezTo>
                    <a:pt x="1210" y="50"/>
                    <a:pt x="1016" y="0"/>
                    <a:pt x="775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6089622" y="1529176"/>
              <a:ext cx="51041" cy="29413"/>
            </a:xfrm>
            <a:custGeom>
              <a:avLst/>
              <a:gdLst/>
              <a:ahLst/>
              <a:cxnLst/>
              <a:rect l="l" t="t" r="r" b="b"/>
              <a:pathLst>
                <a:path w="2419" h="1394" extrusionOk="0">
                  <a:moveTo>
                    <a:pt x="629" y="0"/>
                  </a:moveTo>
                  <a:cubicBezTo>
                    <a:pt x="307" y="0"/>
                    <a:pt x="0" y="340"/>
                    <a:pt x="0" y="340"/>
                  </a:cubicBezTo>
                  <a:cubicBezTo>
                    <a:pt x="0" y="340"/>
                    <a:pt x="731" y="832"/>
                    <a:pt x="1002" y="1096"/>
                  </a:cubicBezTo>
                  <a:cubicBezTo>
                    <a:pt x="1272" y="1361"/>
                    <a:pt x="1797" y="1376"/>
                    <a:pt x="1797" y="1376"/>
                  </a:cubicBezTo>
                  <a:cubicBezTo>
                    <a:pt x="1797" y="1376"/>
                    <a:pt x="1930" y="1394"/>
                    <a:pt x="2066" y="1394"/>
                  </a:cubicBezTo>
                  <a:cubicBezTo>
                    <a:pt x="2239" y="1394"/>
                    <a:pt x="2418" y="1366"/>
                    <a:pt x="2345" y="1239"/>
                  </a:cubicBezTo>
                  <a:cubicBezTo>
                    <a:pt x="2213" y="1011"/>
                    <a:pt x="1707" y="953"/>
                    <a:pt x="1707" y="953"/>
                  </a:cubicBezTo>
                  <a:cubicBezTo>
                    <a:pt x="1548" y="805"/>
                    <a:pt x="1296" y="727"/>
                    <a:pt x="1296" y="727"/>
                  </a:cubicBezTo>
                  <a:cubicBezTo>
                    <a:pt x="1216" y="415"/>
                    <a:pt x="748" y="17"/>
                    <a:pt x="748" y="17"/>
                  </a:cubicBezTo>
                  <a:cubicBezTo>
                    <a:pt x="708" y="5"/>
                    <a:pt x="668" y="0"/>
                    <a:pt x="629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6067911" y="1541520"/>
              <a:ext cx="58890" cy="43888"/>
            </a:xfrm>
            <a:custGeom>
              <a:avLst/>
              <a:gdLst/>
              <a:ahLst/>
              <a:cxnLst/>
              <a:rect l="l" t="t" r="r" b="b"/>
              <a:pathLst>
                <a:path w="2791" h="2080" extrusionOk="0">
                  <a:moveTo>
                    <a:pt x="624" y="0"/>
                  </a:moveTo>
                  <a:cubicBezTo>
                    <a:pt x="361" y="0"/>
                    <a:pt x="19" y="89"/>
                    <a:pt x="0" y="285"/>
                  </a:cubicBezTo>
                  <a:cubicBezTo>
                    <a:pt x="0" y="285"/>
                    <a:pt x="695" y="1157"/>
                    <a:pt x="751" y="1258"/>
                  </a:cubicBezTo>
                  <a:cubicBezTo>
                    <a:pt x="806" y="1358"/>
                    <a:pt x="1643" y="1900"/>
                    <a:pt x="1896" y="1971"/>
                  </a:cubicBezTo>
                  <a:cubicBezTo>
                    <a:pt x="2035" y="2009"/>
                    <a:pt x="2279" y="2079"/>
                    <a:pt x="2475" y="2079"/>
                  </a:cubicBezTo>
                  <a:cubicBezTo>
                    <a:pt x="2634" y="2079"/>
                    <a:pt x="2762" y="2033"/>
                    <a:pt x="2776" y="1885"/>
                  </a:cubicBezTo>
                  <a:cubicBezTo>
                    <a:pt x="2791" y="1747"/>
                    <a:pt x="2200" y="1670"/>
                    <a:pt x="2200" y="1670"/>
                  </a:cubicBezTo>
                  <a:cubicBezTo>
                    <a:pt x="2200" y="1670"/>
                    <a:pt x="1442" y="999"/>
                    <a:pt x="1303" y="953"/>
                  </a:cubicBezTo>
                  <a:cubicBezTo>
                    <a:pt x="1303" y="953"/>
                    <a:pt x="1036" y="58"/>
                    <a:pt x="781" y="13"/>
                  </a:cubicBezTo>
                  <a:cubicBezTo>
                    <a:pt x="735" y="4"/>
                    <a:pt x="681" y="0"/>
                    <a:pt x="624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6079157" y="1531919"/>
              <a:ext cx="58911" cy="43909"/>
            </a:xfrm>
            <a:custGeom>
              <a:avLst/>
              <a:gdLst/>
              <a:ahLst/>
              <a:cxnLst/>
              <a:rect l="l" t="t" r="r" b="b"/>
              <a:pathLst>
                <a:path w="2792" h="2081" extrusionOk="0">
                  <a:moveTo>
                    <a:pt x="628" y="1"/>
                  </a:moveTo>
                  <a:cubicBezTo>
                    <a:pt x="364" y="1"/>
                    <a:pt x="21" y="89"/>
                    <a:pt x="1" y="285"/>
                  </a:cubicBezTo>
                  <a:cubicBezTo>
                    <a:pt x="1" y="285"/>
                    <a:pt x="697" y="1158"/>
                    <a:pt x="752" y="1258"/>
                  </a:cubicBezTo>
                  <a:cubicBezTo>
                    <a:pt x="807" y="1359"/>
                    <a:pt x="1645" y="1902"/>
                    <a:pt x="1896" y="1971"/>
                  </a:cubicBezTo>
                  <a:cubicBezTo>
                    <a:pt x="2036" y="2010"/>
                    <a:pt x="2280" y="2081"/>
                    <a:pt x="2477" y="2081"/>
                  </a:cubicBezTo>
                  <a:cubicBezTo>
                    <a:pt x="2636" y="2081"/>
                    <a:pt x="2764" y="2034"/>
                    <a:pt x="2778" y="1887"/>
                  </a:cubicBezTo>
                  <a:cubicBezTo>
                    <a:pt x="2791" y="1747"/>
                    <a:pt x="2202" y="1671"/>
                    <a:pt x="2202" y="1671"/>
                  </a:cubicBezTo>
                  <a:cubicBezTo>
                    <a:pt x="2202" y="1671"/>
                    <a:pt x="1444" y="1000"/>
                    <a:pt x="1304" y="954"/>
                  </a:cubicBezTo>
                  <a:cubicBezTo>
                    <a:pt x="1304" y="954"/>
                    <a:pt x="1037" y="59"/>
                    <a:pt x="783" y="13"/>
                  </a:cubicBezTo>
                  <a:cubicBezTo>
                    <a:pt x="737" y="5"/>
                    <a:pt x="684" y="1"/>
                    <a:pt x="628" y="1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057656" y="1544980"/>
              <a:ext cx="50893" cy="47011"/>
            </a:xfrm>
            <a:custGeom>
              <a:avLst/>
              <a:gdLst/>
              <a:ahLst/>
              <a:cxnLst/>
              <a:rect l="l" t="t" r="r" b="b"/>
              <a:pathLst>
                <a:path w="2412" h="2228" extrusionOk="0">
                  <a:moveTo>
                    <a:pt x="607" y="0"/>
                  </a:moveTo>
                  <a:cubicBezTo>
                    <a:pt x="367" y="0"/>
                    <a:pt x="1" y="241"/>
                    <a:pt x="1" y="241"/>
                  </a:cubicBezTo>
                  <a:lnTo>
                    <a:pt x="697" y="1548"/>
                  </a:lnTo>
                  <a:cubicBezTo>
                    <a:pt x="697" y="1548"/>
                    <a:pt x="1365" y="2189"/>
                    <a:pt x="1502" y="2199"/>
                  </a:cubicBezTo>
                  <a:cubicBezTo>
                    <a:pt x="1576" y="2203"/>
                    <a:pt x="1780" y="2228"/>
                    <a:pt x="1966" y="2228"/>
                  </a:cubicBezTo>
                  <a:cubicBezTo>
                    <a:pt x="2127" y="2228"/>
                    <a:pt x="2276" y="2210"/>
                    <a:pt x="2319" y="2146"/>
                  </a:cubicBezTo>
                  <a:cubicBezTo>
                    <a:pt x="2411" y="2009"/>
                    <a:pt x="1701" y="1795"/>
                    <a:pt x="1701" y="1795"/>
                  </a:cubicBezTo>
                  <a:cubicBezTo>
                    <a:pt x="1701" y="1795"/>
                    <a:pt x="1089" y="1378"/>
                    <a:pt x="1139" y="1340"/>
                  </a:cubicBezTo>
                  <a:cubicBezTo>
                    <a:pt x="1189" y="1302"/>
                    <a:pt x="935" y="176"/>
                    <a:pt x="733" y="34"/>
                  </a:cubicBezTo>
                  <a:cubicBezTo>
                    <a:pt x="699" y="10"/>
                    <a:pt x="655" y="0"/>
                    <a:pt x="607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5457277" y="1402576"/>
              <a:ext cx="481375" cy="154178"/>
            </a:xfrm>
            <a:custGeom>
              <a:avLst/>
              <a:gdLst/>
              <a:ahLst/>
              <a:cxnLst/>
              <a:rect l="l" t="t" r="r" b="b"/>
              <a:pathLst>
                <a:path w="22814" h="7307" extrusionOk="0">
                  <a:moveTo>
                    <a:pt x="6436" y="1"/>
                  </a:moveTo>
                  <a:cubicBezTo>
                    <a:pt x="1384" y="1"/>
                    <a:pt x="1" y="2874"/>
                    <a:pt x="791" y="4206"/>
                  </a:cubicBezTo>
                  <a:cubicBezTo>
                    <a:pt x="1580" y="5537"/>
                    <a:pt x="11779" y="7307"/>
                    <a:pt x="16979" y="7307"/>
                  </a:cubicBezTo>
                  <a:cubicBezTo>
                    <a:pt x="17449" y="7307"/>
                    <a:pt x="17877" y="7293"/>
                    <a:pt x="18255" y="7262"/>
                  </a:cubicBezTo>
                  <a:cubicBezTo>
                    <a:pt x="22813" y="6893"/>
                    <a:pt x="21588" y="2004"/>
                    <a:pt x="21588" y="2004"/>
                  </a:cubicBezTo>
                  <a:cubicBezTo>
                    <a:pt x="19870" y="1254"/>
                    <a:pt x="14126" y="676"/>
                    <a:pt x="7888" y="73"/>
                  </a:cubicBezTo>
                  <a:cubicBezTo>
                    <a:pt x="7374" y="24"/>
                    <a:pt x="6890" y="1"/>
                    <a:pt x="6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5175001" y="685894"/>
              <a:ext cx="30553" cy="32114"/>
            </a:xfrm>
            <a:custGeom>
              <a:avLst/>
              <a:gdLst/>
              <a:ahLst/>
              <a:cxnLst/>
              <a:rect l="l" t="t" r="r" b="b"/>
              <a:pathLst>
                <a:path w="1448" h="1522" extrusionOk="0">
                  <a:moveTo>
                    <a:pt x="951" y="0"/>
                  </a:moveTo>
                  <a:cubicBezTo>
                    <a:pt x="818" y="0"/>
                    <a:pt x="223" y="53"/>
                    <a:pt x="24" y="975"/>
                  </a:cubicBezTo>
                  <a:lnTo>
                    <a:pt x="248" y="845"/>
                  </a:lnTo>
                  <a:lnTo>
                    <a:pt x="1" y="1521"/>
                  </a:lnTo>
                  <a:cubicBezTo>
                    <a:pt x="1" y="1521"/>
                    <a:pt x="459" y="1409"/>
                    <a:pt x="703" y="1028"/>
                  </a:cubicBezTo>
                  <a:lnTo>
                    <a:pt x="703" y="1028"/>
                  </a:lnTo>
                  <a:lnTo>
                    <a:pt x="619" y="1424"/>
                  </a:lnTo>
                  <a:cubicBezTo>
                    <a:pt x="619" y="1424"/>
                    <a:pt x="1447" y="598"/>
                    <a:pt x="1311" y="290"/>
                  </a:cubicBezTo>
                  <a:cubicBezTo>
                    <a:pt x="1190" y="16"/>
                    <a:pt x="1019" y="1"/>
                    <a:pt x="984" y="1"/>
                  </a:cubicBezTo>
                  <a:cubicBezTo>
                    <a:pt x="980" y="1"/>
                    <a:pt x="977" y="1"/>
                    <a:pt x="977" y="1"/>
                  </a:cubicBezTo>
                  <a:cubicBezTo>
                    <a:pt x="977" y="1"/>
                    <a:pt x="968" y="0"/>
                    <a:pt x="951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5173418" y="590901"/>
              <a:ext cx="335068" cy="271873"/>
            </a:xfrm>
            <a:custGeom>
              <a:avLst/>
              <a:gdLst/>
              <a:ahLst/>
              <a:cxnLst/>
              <a:rect l="l" t="t" r="r" b="b"/>
              <a:pathLst>
                <a:path w="15880" h="12885" extrusionOk="0">
                  <a:moveTo>
                    <a:pt x="0" y="1"/>
                  </a:moveTo>
                  <a:cubicBezTo>
                    <a:pt x="0" y="1"/>
                    <a:pt x="5399" y="7922"/>
                    <a:pt x="5601" y="8208"/>
                  </a:cubicBezTo>
                  <a:cubicBezTo>
                    <a:pt x="5800" y="8492"/>
                    <a:pt x="15625" y="12884"/>
                    <a:pt x="15821" y="12884"/>
                  </a:cubicBezTo>
                  <a:cubicBezTo>
                    <a:pt x="15822" y="12884"/>
                    <a:pt x="15823" y="12884"/>
                    <a:pt x="15824" y="12884"/>
                  </a:cubicBezTo>
                  <a:cubicBezTo>
                    <a:pt x="15880" y="12819"/>
                    <a:pt x="11331" y="4174"/>
                    <a:pt x="10689" y="3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5214289" y="709758"/>
              <a:ext cx="158123" cy="133795"/>
            </a:xfrm>
            <a:custGeom>
              <a:avLst/>
              <a:gdLst/>
              <a:ahLst/>
              <a:cxnLst/>
              <a:rect l="l" t="t" r="r" b="b"/>
              <a:pathLst>
                <a:path w="7494" h="6341" extrusionOk="0">
                  <a:moveTo>
                    <a:pt x="1232" y="0"/>
                  </a:moveTo>
                  <a:cubicBezTo>
                    <a:pt x="925" y="0"/>
                    <a:pt x="630" y="51"/>
                    <a:pt x="354" y="166"/>
                  </a:cubicBezTo>
                  <a:cubicBezTo>
                    <a:pt x="354" y="166"/>
                    <a:pt x="0" y="1095"/>
                    <a:pt x="3456" y="3856"/>
                  </a:cubicBezTo>
                  <a:cubicBezTo>
                    <a:pt x="6324" y="6146"/>
                    <a:pt x="7212" y="6341"/>
                    <a:pt x="7431" y="6341"/>
                  </a:cubicBezTo>
                  <a:cubicBezTo>
                    <a:pt x="7476" y="6341"/>
                    <a:pt x="7493" y="6332"/>
                    <a:pt x="7493" y="6332"/>
                  </a:cubicBezTo>
                  <a:cubicBezTo>
                    <a:pt x="7493" y="6332"/>
                    <a:pt x="7099" y="3408"/>
                    <a:pt x="5877" y="2353"/>
                  </a:cubicBezTo>
                  <a:cubicBezTo>
                    <a:pt x="4847" y="1463"/>
                    <a:pt x="2877" y="0"/>
                    <a:pt x="123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5202009" y="618395"/>
              <a:ext cx="52602" cy="68343"/>
            </a:xfrm>
            <a:custGeom>
              <a:avLst/>
              <a:gdLst/>
              <a:ahLst/>
              <a:cxnLst/>
              <a:rect l="l" t="t" r="r" b="b"/>
              <a:pathLst>
                <a:path w="2493" h="3239" fill="none" extrusionOk="0">
                  <a:moveTo>
                    <a:pt x="2492" y="0"/>
                  </a:moveTo>
                  <a:lnTo>
                    <a:pt x="0" y="3239"/>
                  </a:lnTo>
                </a:path>
              </a:pathLst>
            </a:custGeom>
            <a:noFill/>
            <a:ln w="1062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5190973" y="675956"/>
              <a:ext cx="23083" cy="21522"/>
            </a:xfrm>
            <a:custGeom>
              <a:avLst/>
              <a:gdLst/>
              <a:ahLst/>
              <a:cxnLst/>
              <a:rect l="l" t="t" r="r" b="b"/>
              <a:pathLst>
                <a:path w="1094" h="1020" extrusionOk="0">
                  <a:moveTo>
                    <a:pt x="524" y="1"/>
                  </a:moveTo>
                  <a:cubicBezTo>
                    <a:pt x="446" y="1"/>
                    <a:pt x="368" y="19"/>
                    <a:pt x="295" y="55"/>
                  </a:cubicBezTo>
                  <a:cubicBezTo>
                    <a:pt x="110" y="147"/>
                    <a:pt x="1" y="342"/>
                    <a:pt x="16" y="548"/>
                  </a:cubicBezTo>
                  <a:cubicBezTo>
                    <a:pt x="30" y="753"/>
                    <a:pt x="168" y="929"/>
                    <a:pt x="364" y="994"/>
                  </a:cubicBezTo>
                  <a:cubicBezTo>
                    <a:pt x="417" y="1011"/>
                    <a:pt x="471" y="1020"/>
                    <a:pt x="524" y="1020"/>
                  </a:cubicBezTo>
                  <a:cubicBezTo>
                    <a:pt x="670" y="1020"/>
                    <a:pt x="811" y="958"/>
                    <a:pt x="910" y="844"/>
                  </a:cubicBezTo>
                  <a:cubicBezTo>
                    <a:pt x="1093" y="631"/>
                    <a:pt x="1070" y="309"/>
                    <a:pt x="857" y="124"/>
                  </a:cubicBezTo>
                  <a:cubicBezTo>
                    <a:pt x="763" y="43"/>
                    <a:pt x="644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5221737" y="661671"/>
              <a:ext cx="195344" cy="181713"/>
            </a:xfrm>
            <a:custGeom>
              <a:avLst/>
              <a:gdLst/>
              <a:ahLst/>
              <a:cxnLst/>
              <a:rect l="l" t="t" r="r" b="b"/>
              <a:pathLst>
                <a:path w="9258" h="8612" extrusionOk="0">
                  <a:moveTo>
                    <a:pt x="2113" y="1"/>
                  </a:moveTo>
                  <a:lnTo>
                    <a:pt x="1" y="2444"/>
                  </a:lnTo>
                  <a:cubicBezTo>
                    <a:pt x="5849" y="4127"/>
                    <a:pt x="7140" y="8611"/>
                    <a:pt x="7140" y="8611"/>
                  </a:cubicBezTo>
                  <a:lnTo>
                    <a:pt x="9085" y="6360"/>
                  </a:lnTo>
                  <a:cubicBezTo>
                    <a:pt x="9085" y="6360"/>
                    <a:pt x="9258" y="4600"/>
                    <a:pt x="6428" y="2156"/>
                  </a:cubicBezTo>
                  <a:cubicBezTo>
                    <a:pt x="4108" y="152"/>
                    <a:pt x="2113" y="1"/>
                    <a:pt x="2113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6425640" y="1976391"/>
              <a:ext cx="123815" cy="940385"/>
            </a:xfrm>
            <a:custGeom>
              <a:avLst/>
              <a:gdLst/>
              <a:ahLst/>
              <a:cxnLst/>
              <a:rect l="l" t="t" r="r" b="b"/>
              <a:pathLst>
                <a:path w="5868" h="44568" fill="none" extrusionOk="0">
                  <a:moveTo>
                    <a:pt x="1" y="0"/>
                  </a:moveTo>
                  <a:lnTo>
                    <a:pt x="5867" y="44567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241479" y="2905065"/>
              <a:ext cx="980496" cy="249212"/>
            </a:xfrm>
            <a:custGeom>
              <a:avLst/>
              <a:gdLst/>
              <a:ahLst/>
              <a:cxnLst/>
              <a:rect l="l" t="t" r="r" b="b"/>
              <a:pathLst>
                <a:path w="46469" h="11811" extrusionOk="0">
                  <a:moveTo>
                    <a:pt x="26137" y="1"/>
                  </a:moveTo>
                  <a:cubicBezTo>
                    <a:pt x="21532" y="1"/>
                    <a:pt x="16589" y="359"/>
                    <a:pt x="11989" y="1151"/>
                  </a:cubicBezTo>
                  <a:cubicBezTo>
                    <a:pt x="1" y="3214"/>
                    <a:pt x="1040" y="7123"/>
                    <a:pt x="1040" y="7123"/>
                  </a:cubicBezTo>
                  <a:cubicBezTo>
                    <a:pt x="1318" y="11330"/>
                    <a:pt x="9127" y="11810"/>
                    <a:pt x="15278" y="11810"/>
                  </a:cubicBezTo>
                  <a:cubicBezTo>
                    <a:pt x="17099" y="11810"/>
                    <a:pt x="18775" y="11768"/>
                    <a:pt x="20066" y="11768"/>
                  </a:cubicBezTo>
                  <a:cubicBezTo>
                    <a:pt x="25721" y="11768"/>
                    <a:pt x="40259" y="9748"/>
                    <a:pt x="43895" y="5276"/>
                  </a:cubicBezTo>
                  <a:cubicBezTo>
                    <a:pt x="46468" y="2110"/>
                    <a:pt x="37300" y="1"/>
                    <a:pt x="26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5448267" y="1054046"/>
              <a:ext cx="2469924" cy="823533"/>
            </a:xfrm>
            <a:custGeom>
              <a:avLst/>
              <a:gdLst/>
              <a:ahLst/>
              <a:cxnLst/>
              <a:rect l="l" t="t" r="r" b="b"/>
              <a:pathLst>
                <a:path w="117058" h="39030" extrusionOk="0">
                  <a:moveTo>
                    <a:pt x="59992" y="0"/>
                  </a:moveTo>
                  <a:lnTo>
                    <a:pt x="1" y="24387"/>
                  </a:lnTo>
                  <a:cubicBezTo>
                    <a:pt x="1" y="24387"/>
                    <a:pt x="53163" y="38531"/>
                    <a:pt x="55115" y="39020"/>
                  </a:cubicBezTo>
                  <a:cubicBezTo>
                    <a:pt x="55141" y="39026"/>
                    <a:pt x="55177" y="39029"/>
                    <a:pt x="55224" y="39029"/>
                  </a:cubicBezTo>
                  <a:cubicBezTo>
                    <a:pt x="58655" y="39029"/>
                    <a:pt x="117058" y="21454"/>
                    <a:pt x="117058" y="20973"/>
                  </a:cubicBezTo>
                  <a:cubicBezTo>
                    <a:pt x="117058" y="20486"/>
                    <a:pt x="64869" y="0"/>
                    <a:pt x="5999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6117179" y="1681793"/>
              <a:ext cx="1142354" cy="331861"/>
            </a:xfrm>
            <a:custGeom>
              <a:avLst/>
              <a:gdLst/>
              <a:ahLst/>
              <a:cxnLst/>
              <a:rect l="l" t="t" r="r" b="b"/>
              <a:pathLst>
                <a:path w="54140" h="15728" extrusionOk="0">
                  <a:moveTo>
                    <a:pt x="32192" y="1"/>
                  </a:moveTo>
                  <a:cubicBezTo>
                    <a:pt x="22924" y="1"/>
                    <a:pt x="4878" y="1464"/>
                    <a:pt x="1" y="11220"/>
                  </a:cubicBezTo>
                  <a:cubicBezTo>
                    <a:pt x="1" y="11220"/>
                    <a:pt x="1641" y="15728"/>
                    <a:pt x="21450" y="15728"/>
                  </a:cubicBezTo>
                  <a:cubicBezTo>
                    <a:pt x="23250" y="15728"/>
                    <a:pt x="25201" y="15691"/>
                    <a:pt x="27314" y="15609"/>
                  </a:cubicBezTo>
                  <a:cubicBezTo>
                    <a:pt x="52676" y="14633"/>
                    <a:pt x="54140" y="11220"/>
                    <a:pt x="54140" y="11220"/>
                  </a:cubicBezTo>
                  <a:cubicBezTo>
                    <a:pt x="54140" y="11220"/>
                    <a:pt x="41458" y="1"/>
                    <a:pt x="32192" y="1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7166883" y="1862113"/>
              <a:ext cx="80496" cy="1095807"/>
            </a:xfrm>
            <a:custGeom>
              <a:avLst/>
              <a:gdLst/>
              <a:ahLst/>
              <a:cxnLst/>
              <a:rect l="l" t="t" r="r" b="b"/>
              <a:pathLst>
                <a:path w="3815" h="51934" fill="none" extrusionOk="0">
                  <a:moveTo>
                    <a:pt x="3814" y="1"/>
                  </a:moveTo>
                  <a:lnTo>
                    <a:pt x="0" y="51934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6839158" y="2998369"/>
              <a:ext cx="162765" cy="129406"/>
            </a:xfrm>
            <a:custGeom>
              <a:avLst/>
              <a:gdLst/>
              <a:ahLst/>
              <a:cxnLst/>
              <a:rect l="l" t="t" r="r" b="b"/>
              <a:pathLst>
                <a:path w="7714" h="6133" extrusionOk="0">
                  <a:moveTo>
                    <a:pt x="1519" y="0"/>
                  </a:moveTo>
                  <a:cubicBezTo>
                    <a:pt x="840" y="0"/>
                    <a:pt x="1" y="576"/>
                    <a:pt x="195" y="1022"/>
                  </a:cubicBezTo>
                  <a:cubicBezTo>
                    <a:pt x="461" y="1628"/>
                    <a:pt x="1685" y="2870"/>
                    <a:pt x="1555" y="3546"/>
                  </a:cubicBezTo>
                  <a:cubicBezTo>
                    <a:pt x="1423" y="4222"/>
                    <a:pt x="2440" y="5195"/>
                    <a:pt x="3072" y="5307"/>
                  </a:cubicBezTo>
                  <a:cubicBezTo>
                    <a:pt x="3682" y="5415"/>
                    <a:pt x="4314" y="6132"/>
                    <a:pt x="4535" y="6132"/>
                  </a:cubicBezTo>
                  <a:cubicBezTo>
                    <a:pt x="4543" y="6132"/>
                    <a:pt x="4551" y="6131"/>
                    <a:pt x="4558" y="6129"/>
                  </a:cubicBezTo>
                  <a:cubicBezTo>
                    <a:pt x="4755" y="6071"/>
                    <a:pt x="4803" y="5800"/>
                    <a:pt x="4565" y="5303"/>
                  </a:cubicBezTo>
                  <a:cubicBezTo>
                    <a:pt x="4327" y="4807"/>
                    <a:pt x="3323" y="4418"/>
                    <a:pt x="3323" y="4418"/>
                  </a:cubicBezTo>
                  <a:lnTo>
                    <a:pt x="3323" y="4418"/>
                  </a:lnTo>
                  <a:cubicBezTo>
                    <a:pt x="3323" y="4418"/>
                    <a:pt x="3738" y="4446"/>
                    <a:pt x="4452" y="4572"/>
                  </a:cubicBezTo>
                  <a:cubicBezTo>
                    <a:pt x="5166" y="4698"/>
                    <a:pt x="5968" y="5539"/>
                    <a:pt x="5968" y="5539"/>
                  </a:cubicBezTo>
                  <a:cubicBezTo>
                    <a:pt x="6079" y="5577"/>
                    <a:pt x="6182" y="5592"/>
                    <a:pt x="6275" y="5592"/>
                  </a:cubicBezTo>
                  <a:cubicBezTo>
                    <a:pt x="6662" y="5592"/>
                    <a:pt x="6891" y="5330"/>
                    <a:pt x="6891" y="5330"/>
                  </a:cubicBezTo>
                  <a:cubicBezTo>
                    <a:pt x="6905" y="5332"/>
                    <a:pt x="6919" y="5333"/>
                    <a:pt x="6932" y="5333"/>
                  </a:cubicBezTo>
                  <a:cubicBezTo>
                    <a:pt x="7229" y="5333"/>
                    <a:pt x="7455" y="4777"/>
                    <a:pt x="7455" y="4777"/>
                  </a:cubicBezTo>
                  <a:cubicBezTo>
                    <a:pt x="7713" y="4637"/>
                    <a:pt x="7014" y="3580"/>
                    <a:pt x="7014" y="3580"/>
                  </a:cubicBezTo>
                  <a:cubicBezTo>
                    <a:pt x="7235" y="3386"/>
                    <a:pt x="6180" y="2501"/>
                    <a:pt x="5578" y="2208"/>
                  </a:cubicBezTo>
                  <a:cubicBezTo>
                    <a:pt x="4978" y="1914"/>
                    <a:pt x="3178" y="1549"/>
                    <a:pt x="3178" y="1549"/>
                  </a:cubicBezTo>
                  <a:lnTo>
                    <a:pt x="2137" y="258"/>
                  </a:lnTo>
                  <a:cubicBezTo>
                    <a:pt x="1989" y="75"/>
                    <a:pt x="1765" y="0"/>
                    <a:pt x="15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6728425" y="2704657"/>
              <a:ext cx="177535" cy="353362"/>
            </a:xfrm>
            <a:custGeom>
              <a:avLst/>
              <a:gdLst/>
              <a:ahLst/>
              <a:cxnLst/>
              <a:rect l="l" t="t" r="r" b="b"/>
              <a:pathLst>
                <a:path w="8414" h="16747" extrusionOk="0">
                  <a:moveTo>
                    <a:pt x="1615" y="0"/>
                  </a:moveTo>
                  <a:cubicBezTo>
                    <a:pt x="786" y="0"/>
                    <a:pt x="1" y="281"/>
                    <a:pt x="41" y="938"/>
                  </a:cubicBezTo>
                  <a:cubicBezTo>
                    <a:pt x="41" y="938"/>
                    <a:pt x="490" y="8829"/>
                    <a:pt x="926" y="9633"/>
                  </a:cubicBezTo>
                  <a:cubicBezTo>
                    <a:pt x="1364" y="10437"/>
                    <a:pt x="5809" y="16747"/>
                    <a:pt x="5809" y="16747"/>
                  </a:cubicBezTo>
                  <a:cubicBezTo>
                    <a:pt x="5809" y="16747"/>
                    <a:pt x="8414" y="16481"/>
                    <a:pt x="8272" y="14518"/>
                  </a:cubicBezTo>
                  <a:cubicBezTo>
                    <a:pt x="8130" y="12555"/>
                    <a:pt x="4269" y="9825"/>
                    <a:pt x="4386" y="9069"/>
                  </a:cubicBezTo>
                  <a:cubicBezTo>
                    <a:pt x="4503" y="8311"/>
                    <a:pt x="3643" y="1752"/>
                    <a:pt x="3458" y="786"/>
                  </a:cubicBezTo>
                  <a:cubicBezTo>
                    <a:pt x="3364" y="297"/>
                    <a:pt x="2466" y="0"/>
                    <a:pt x="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6318726" y="2335091"/>
              <a:ext cx="125165" cy="147215"/>
            </a:xfrm>
            <a:custGeom>
              <a:avLst/>
              <a:gdLst/>
              <a:ahLst/>
              <a:cxnLst/>
              <a:rect l="l" t="t" r="r" b="b"/>
              <a:pathLst>
                <a:path w="5932" h="6977" extrusionOk="0">
                  <a:moveTo>
                    <a:pt x="1395" y="0"/>
                  </a:moveTo>
                  <a:cubicBezTo>
                    <a:pt x="1166" y="0"/>
                    <a:pt x="1006" y="92"/>
                    <a:pt x="1006" y="92"/>
                  </a:cubicBezTo>
                  <a:cubicBezTo>
                    <a:pt x="967" y="70"/>
                    <a:pt x="925" y="61"/>
                    <a:pt x="882" y="61"/>
                  </a:cubicBezTo>
                  <a:cubicBezTo>
                    <a:pt x="614" y="61"/>
                    <a:pt x="291" y="427"/>
                    <a:pt x="291" y="427"/>
                  </a:cubicBezTo>
                  <a:cubicBezTo>
                    <a:pt x="1" y="475"/>
                    <a:pt x="312" y="1703"/>
                    <a:pt x="312" y="1703"/>
                  </a:cubicBezTo>
                  <a:cubicBezTo>
                    <a:pt x="39" y="1813"/>
                    <a:pt x="743" y="2998"/>
                    <a:pt x="1213" y="3472"/>
                  </a:cubicBezTo>
                  <a:cubicBezTo>
                    <a:pt x="1683" y="3948"/>
                    <a:pt x="3262" y="4887"/>
                    <a:pt x="3262" y="4887"/>
                  </a:cubicBezTo>
                  <a:lnTo>
                    <a:pt x="3819" y="6450"/>
                  </a:lnTo>
                  <a:cubicBezTo>
                    <a:pt x="3952" y="6821"/>
                    <a:pt x="4390" y="6976"/>
                    <a:pt x="4831" y="6976"/>
                  </a:cubicBezTo>
                  <a:cubicBezTo>
                    <a:pt x="5379" y="6976"/>
                    <a:pt x="5932" y="6735"/>
                    <a:pt x="5904" y="6369"/>
                  </a:cubicBezTo>
                  <a:cubicBezTo>
                    <a:pt x="5853" y="5709"/>
                    <a:pt x="5106" y="4131"/>
                    <a:pt x="5453" y="3537"/>
                  </a:cubicBezTo>
                  <a:cubicBezTo>
                    <a:pt x="5801" y="2942"/>
                    <a:pt x="5162" y="1689"/>
                    <a:pt x="4602" y="1374"/>
                  </a:cubicBezTo>
                  <a:cubicBezTo>
                    <a:pt x="4041" y="1060"/>
                    <a:pt x="3675" y="117"/>
                    <a:pt x="3471" y="108"/>
                  </a:cubicBezTo>
                  <a:cubicBezTo>
                    <a:pt x="3467" y="107"/>
                    <a:pt x="3463" y="107"/>
                    <a:pt x="3459" y="107"/>
                  </a:cubicBezTo>
                  <a:cubicBezTo>
                    <a:pt x="3260" y="107"/>
                    <a:pt x="3132" y="349"/>
                    <a:pt x="3192" y="885"/>
                  </a:cubicBezTo>
                  <a:cubicBezTo>
                    <a:pt x="3254" y="1432"/>
                    <a:pt x="4073" y="2129"/>
                    <a:pt x="4073" y="2129"/>
                  </a:cubicBezTo>
                  <a:cubicBezTo>
                    <a:pt x="4073" y="2129"/>
                    <a:pt x="3689" y="1968"/>
                    <a:pt x="3057" y="1612"/>
                  </a:cubicBezTo>
                  <a:cubicBezTo>
                    <a:pt x="2426" y="1257"/>
                    <a:pt x="1946" y="199"/>
                    <a:pt x="1946" y="199"/>
                  </a:cubicBezTo>
                  <a:cubicBezTo>
                    <a:pt x="1750" y="45"/>
                    <a:pt x="1556" y="0"/>
                    <a:pt x="139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6770562" y="3597039"/>
              <a:ext cx="41841" cy="72246"/>
            </a:xfrm>
            <a:custGeom>
              <a:avLst/>
              <a:gdLst/>
              <a:ahLst/>
              <a:cxnLst/>
              <a:rect l="l" t="t" r="r" b="b"/>
              <a:pathLst>
                <a:path w="1983" h="3424" extrusionOk="0">
                  <a:moveTo>
                    <a:pt x="1383" y="1"/>
                  </a:moveTo>
                  <a:cubicBezTo>
                    <a:pt x="1005" y="1"/>
                    <a:pt x="525" y="104"/>
                    <a:pt x="249" y="560"/>
                  </a:cubicBezTo>
                  <a:cubicBezTo>
                    <a:pt x="249" y="560"/>
                    <a:pt x="0" y="2405"/>
                    <a:pt x="469" y="3069"/>
                  </a:cubicBezTo>
                  <a:cubicBezTo>
                    <a:pt x="644" y="3317"/>
                    <a:pt x="842" y="3423"/>
                    <a:pt x="1033" y="3423"/>
                  </a:cubicBezTo>
                  <a:cubicBezTo>
                    <a:pt x="1355" y="3423"/>
                    <a:pt x="1654" y="3122"/>
                    <a:pt x="1780" y="2690"/>
                  </a:cubicBezTo>
                  <a:cubicBezTo>
                    <a:pt x="1982" y="2003"/>
                    <a:pt x="1938" y="71"/>
                    <a:pt x="1938" y="71"/>
                  </a:cubicBezTo>
                  <a:cubicBezTo>
                    <a:pt x="1938" y="71"/>
                    <a:pt x="1696" y="1"/>
                    <a:pt x="138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6765413" y="3640611"/>
              <a:ext cx="194584" cy="72858"/>
            </a:xfrm>
            <a:custGeom>
              <a:avLst/>
              <a:gdLst/>
              <a:ahLst/>
              <a:cxnLst/>
              <a:rect l="l" t="t" r="r" b="b"/>
              <a:pathLst>
                <a:path w="9222" h="3453" extrusionOk="0">
                  <a:moveTo>
                    <a:pt x="503" y="1"/>
                  </a:moveTo>
                  <a:cubicBezTo>
                    <a:pt x="239" y="1"/>
                    <a:pt x="12" y="214"/>
                    <a:pt x="9" y="491"/>
                  </a:cubicBezTo>
                  <a:cubicBezTo>
                    <a:pt x="3" y="1272"/>
                    <a:pt x="0" y="2528"/>
                    <a:pt x="54" y="2923"/>
                  </a:cubicBezTo>
                  <a:cubicBezTo>
                    <a:pt x="109" y="3322"/>
                    <a:pt x="776" y="3372"/>
                    <a:pt x="1481" y="3372"/>
                  </a:cubicBezTo>
                  <a:cubicBezTo>
                    <a:pt x="1715" y="3372"/>
                    <a:pt x="1953" y="3367"/>
                    <a:pt x="2175" y="3367"/>
                  </a:cubicBezTo>
                  <a:cubicBezTo>
                    <a:pt x="2261" y="3367"/>
                    <a:pt x="2345" y="3367"/>
                    <a:pt x="2425" y="3370"/>
                  </a:cubicBezTo>
                  <a:cubicBezTo>
                    <a:pt x="2823" y="3381"/>
                    <a:pt x="4201" y="3452"/>
                    <a:pt x="5610" y="3452"/>
                  </a:cubicBezTo>
                  <a:cubicBezTo>
                    <a:pt x="7392" y="3452"/>
                    <a:pt x="9222" y="3339"/>
                    <a:pt x="9175" y="2848"/>
                  </a:cubicBezTo>
                  <a:cubicBezTo>
                    <a:pt x="9091" y="1970"/>
                    <a:pt x="7544" y="1293"/>
                    <a:pt x="6627" y="1121"/>
                  </a:cubicBezTo>
                  <a:cubicBezTo>
                    <a:pt x="5965" y="997"/>
                    <a:pt x="4223" y="398"/>
                    <a:pt x="3301" y="73"/>
                  </a:cubicBezTo>
                  <a:cubicBezTo>
                    <a:pt x="3180" y="30"/>
                    <a:pt x="3056" y="10"/>
                    <a:pt x="2931" y="10"/>
                  </a:cubicBezTo>
                  <a:cubicBezTo>
                    <a:pt x="2760" y="10"/>
                    <a:pt x="2589" y="47"/>
                    <a:pt x="2426" y="112"/>
                  </a:cubicBezTo>
                  <a:cubicBezTo>
                    <a:pt x="2276" y="173"/>
                    <a:pt x="2085" y="197"/>
                    <a:pt x="1876" y="197"/>
                  </a:cubicBezTo>
                  <a:cubicBezTo>
                    <a:pt x="1468" y="197"/>
                    <a:pt x="993" y="105"/>
                    <a:pt x="624" y="16"/>
                  </a:cubicBezTo>
                  <a:cubicBezTo>
                    <a:pt x="583" y="6"/>
                    <a:pt x="543" y="1"/>
                    <a:pt x="503" y="1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6512635" y="3595605"/>
              <a:ext cx="52539" cy="69440"/>
            </a:xfrm>
            <a:custGeom>
              <a:avLst/>
              <a:gdLst/>
              <a:ahLst/>
              <a:cxnLst/>
              <a:rect l="l" t="t" r="r" b="b"/>
              <a:pathLst>
                <a:path w="2490" h="3291" extrusionOk="0">
                  <a:moveTo>
                    <a:pt x="1518" y="1"/>
                  </a:moveTo>
                  <a:cubicBezTo>
                    <a:pt x="1253" y="1"/>
                    <a:pt x="972" y="76"/>
                    <a:pt x="732" y="303"/>
                  </a:cubicBezTo>
                  <a:cubicBezTo>
                    <a:pt x="732" y="303"/>
                    <a:pt x="0" y="2016"/>
                    <a:pt x="276" y="2781"/>
                  </a:cubicBezTo>
                  <a:cubicBezTo>
                    <a:pt x="404" y="3138"/>
                    <a:pt x="627" y="3291"/>
                    <a:pt x="867" y="3291"/>
                  </a:cubicBezTo>
                  <a:cubicBezTo>
                    <a:pt x="1142" y="3291"/>
                    <a:pt x="1439" y="3090"/>
                    <a:pt x="1641" y="2765"/>
                  </a:cubicBezTo>
                  <a:cubicBezTo>
                    <a:pt x="2018" y="2155"/>
                    <a:pt x="2490" y="282"/>
                    <a:pt x="2490" y="282"/>
                  </a:cubicBezTo>
                  <a:cubicBezTo>
                    <a:pt x="2490" y="282"/>
                    <a:pt x="2032" y="1"/>
                    <a:pt x="151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6498224" y="3639915"/>
              <a:ext cx="194584" cy="72837"/>
            </a:xfrm>
            <a:custGeom>
              <a:avLst/>
              <a:gdLst/>
              <a:ahLst/>
              <a:cxnLst/>
              <a:rect l="l" t="t" r="r" b="b"/>
              <a:pathLst>
                <a:path w="9222" h="3452" extrusionOk="0">
                  <a:moveTo>
                    <a:pt x="504" y="0"/>
                  </a:moveTo>
                  <a:cubicBezTo>
                    <a:pt x="240" y="0"/>
                    <a:pt x="12" y="212"/>
                    <a:pt x="9" y="490"/>
                  </a:cubicBezTo>
                  <a:cubicBezTo>
                    <a:pt x="1" y="1271"/>
                    <a:pt x="0" y="2527"/>
                    <a:pt x="54" y="2922"/>
                  </a:cubicBezTo>
                  <a:cubicBezTo>
                    <a:pt x="109" y="3321"/>
                    <a:pt x="773" y="3372"/>
                    <a:pt x="1475" y="3372"/>
                  </a:cubicBezTo>
                  <a:cubicBezTo>
                    <a:pt x="1715" y="3372"/>
                    <a:pt x="1960" y="3366"/>
                    <a:pt x="2187" y="3366"/>
                  </a:cubicBezTo>
                  <a:cubicBezTo>
                    <a:pt x="2269" y="3366"/>
                    <a:pt x="2349" y="3367"/>
                    <a:pt x="2425" y="3369"/>
                  </a:cubicBezTo>
                  <a:cubicBezTo>
                    <a:pt x="2823" y="3380"/>
                    <a:pt x="4201" y="3451"/>
                    <a:pt x="5610" y="3451"/>
                  </a:cubicBezTo>
                  <a:cubicBezTo>
                    <a:pt x="7392" y="3451"/>
                    <a:pt x="9222" y="3338"/>
                    <a:pt x="9174" y="2847"/>
                  </a:cubicBezTo>
                  <a:cubicBezTo>
                    <a:pt x="9091" y="1970"/>
                    <a:pt x="7544" y="1292"/>
                    <a:pt x="6626" y="1120"/>
                  </a:cubicBezTo>
                  <a:cubicBezTo>
                    <a:pt x="5964" y="997"/>
                    <a:pt x="4223" y="397"/>
                    <a:pt x="3301" y="72"/>
                  </a:cubicBezTo>
                  <a:cubicBezTo>
                    <a:pt x="3180" y="29"/>
                    <a:pt x="3055" y="9"/>
                    <a:pt x="2930" y="9"/>
                  </a:cubicBezTo>
                  <a:cubicBezTo>
                    <a:pt x="2759" y="9"/>
                    <a:pt x="2588" y="46"/>
                    <a:pt x="2426" y="111"/>
                  </a:cubicBezTo>
                  <a:cubicBezTo>
                    <a:pt x="2276" y="172"/>
                    <a:pt x="2085" y="196"/>
                    <a:pt x="1876" y="196"/>
                  </a:cubicBezTo>
                  <a:cubicBezTo>
                    <a:pt x="1468" y="196"/>
                    <a:pt x="992" y="104"/>
                    <a:pt x="624" y="15"/>
                  </a:cubicBezTo>
                  <a:cubicBezTo>
                    <a:pt x="584" y="5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6598470" y="2996175"/>
              <a:ext cx="226909" cy="624138"/>
            </a:xfrm>
            <a:custGeom>
              <a:avLst/>
              <a:gdLst/>
              <a:ahLst/>
              <a:cxnLst/>
              <a:rect l="l" t="t" r="r" b="b"/>
              <a:pathLst>
                <a:path w="10754" h="29580" extrusionOk="0">
                  <a:moveTo>
                    <a:pt x="5781" y="0"/>
                  </a:moveTo>
                  <a:cubicBezTo>
                    <a:pt x="3965" y="0"/>
                    <a:pt x="0" y="1366"/>
                    <a:pt x="0" y="1366"/>
                  </a:cubicBezTo>
                  <a:cubicBezTo>
                    <a:pt x="0" y="1366"/>
                    <a:pt x="568" y="4730"/>
                    <a:pt x="1977" y="5991"/>
                  </a:cubicBezTo>
                  <a:cubicBezTo>
                    <a:pt x="1977" y="5991"/>
                    <a:pt x="6486" y="15424"/>
                    <a:pt x="6924" y="17127"/>
                  </a:cubicBezTo>
                  <a:cubicBezTo>
                    <a:pt x="7362" y="18832"/>
                    <a:pt x="8118" y="29389"/>
                    <a:pt x="8089" y="29509"/>
                  </a:cubicBezTo>
                  <a:cubicBezTo>
                    <a:pt x="8080" y="29545"/>
                    <a:pt x="8282" y="29579"/>
                    <a:pt x="8573" y="29579"/>
                  </a:cubicBezTo>
                  <a:cubicBezTo>
                    <a:pt x="9240" y="29579"/>
                    <a:pt x="10380" y="29400"/>
                    <a:pt x="10534" y="28660"/>
                  </a:cubicBezTo>
                  <a:cubicBezTo>
                    <a:pt x="10753" y="27597"/>
                    <a:pt x="10640" y="16700"/>
                    <a:pt x="10373" y="15859"/>
                  </a:cubicBezTo>
                  <a:cubicBezTo>
                    <a:pt x="10105" y="15019"/>
                    <a:pt x="6973" y="4421"/>
                    <a:pt x="6973" y="4421"/>
                  </a:cubicBezTo>
                  <a:cubicBezTo>
                    <a:pt x="6973" y="4421"/>
                    <a:pt x="7261" y="1171"/>
                    <a:pt x="6612" y="242"/>
                  </a:cubicBezTo>
                  <a:cubicBezTo>
                    <a:pt x="6492" y="70"/>
                    <a:pt x="6191" y="0"/>
                    <a:pt x="5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6517910" y="3008117"/>
              <a:ext cx="229040" cy="616331"/>
            </a:xfrm>
            <a:custGeom>
              <a:avLst/>
              <a:gdLst/>
              <a:ahLst/>
              <a:cxnLst/>
              <a:rect l="l" t="t" r="r" b="b"/>
              <a:pathLst>
                <a:path w="10855" h="29210" extrusionOk="0">
                  <a:moveTo>
                    <a:pt x="10716" y="1"/>
                  </a:moveTo>
                  <a:cubicBezTo>
                    <a:pt x="10716" y="1"/>
                    <a:pt x="3866" y="466"/>
                    <a:pt x="3826" y="1508"/>
                  </a:cubicBezTo>
                  <a:lnTo>
                    <a:pt x="3449" y="15975"/>
                  </a:lnTo>
                  <a:lnTo>
                    <a:pt x="1" y="28552"/>
                  </a:lnTo>
                  <a:cubicBezTo>
                    <a:pt x="1" y="28552"/>
                    <a:pt x="564" y="29210"/>
                    <a:pt x="1459" y="29210"/>
                  </a:cubicBezTo>
                  <a:cubicBezTo>
                    <a:pt x="1684" y="29210"/>
                    <a:pt x="1932" y="29168"/>
                    <a:pt x="2196" y="29063"/>
                  </a:cubicBezTo>
                  <a:cubicBezTo>
                    <a:pt x="3505" y="27324"/>
                    <a:pt x="6935" y="17427"/>
                    <a:pt x="7397" y="16075"/>
                  </a:cubicBezTo>
                  <a:cubicBezTo>
                    <a:pt x="7858" y="14723"/>
                    <a:pt x="8568" y="5829"/>
                    <a:pt x="8568" y="5829"/>
                  </a:cubicBezTo>
                  <a:cubicBezTo>
                    <a:pt x="8568" y="5829"/>
                    <a:pt x="10802" y="4441"/>
                    <a:pt x="10828" y="3290"/>
                  </a:cubicBezTo>
                  <a:cubicBezTo>
                    <a:pt x="10854" y="2138"/>
                    <a:pt x="10716" y="1"/>
                    <a:pt x="10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6554920" y="2666677"/>
              <a:ext cx="225643" cy="396406"/>
            </a:xfrm>
            <a:custGeom>
              <a:avLst/>
              <a:gdLst/>
              <a:ahLst/>
              <a:cxnLst/>
              <a:rect l="l" t="t" r="r" b="b"/>
              <a:pathLst>
                <a:path w="10694" h="18787" extrusionOk="0">
                  <a:moveTo>
                    <a:pt x="5497" y="1"/>
                  </a:moveTo>
                  <a:cubicBezTo>
                    <a:pt x="5497" y="1"/>
                    <a:pt x="371" y="755"/>
                    <a:pt x="185" y="2061"/>
                  </a:cubicBezTo>
                  <a:cubicBezTo>
                    <a:pt x="1" y="3367"/>
                    <a:pt x="721" y="17023"/>
                    <a:pt x="1947" y="17902"/>
                  </a:cubicBezTo>
                  <a:cubicBezTo>
                    <a:pt x="2669" y="18421"/>
                    <a:pt x="4504" y="18786"/>
                    <a:pt x="6006" y="18786"/>
                  </a:cubicBezTo>
                  <a:cubicBezTo>
                    <a:pt x="7053" y="18786"/>
                    <a:pt x="7939" y="18608"/>
                    <a:pt x="8174" y="18181"/>
                  </a:cubicBezTo>
                  <a:cubicBezTo>
                    <a:pt x="8746" y="17141"/>
                    <a:pt x="10693" y="3921"/>
                    <a:pt x="10629" y="2808"/>
                  </a:cubicBezTo>
                  <a:cubicBezTo>
                    <a:pt x="10564" y="1694"/>
                    <a:pt x="8917" y="397"/>
                    <a:pt x="7862" y="274"/>
                  </a:cubicBezTo>
                  <a:lnTo>
                    <a:pt x="54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6540340" y="2666677"/>
              <a:ext cx="146666" cy="415332"/>
            </a:xfrm>
            <a:custGeom>
              <a:avLst/>
              <a:gdLst/>
              <a:ahLst/>
              <a:cxnLst/>
              <a:rect l="l" t="t" r="r" b="b"/>
              <a:pathLst>
                <a:path w="6951" h="19684" extrusionOk="0">
                  <a:moveTo>
                    <a:pt x="6187" y="1"/>
                  </a:moveTo>
                  <a:cubicBezTo>
                    <a:pt x="1" y="426"/>
                    <a:pt x="328" y="2273"/>
                    <a:pt x="328" y="2273"/>
                  </a:cubicBezTo>
                  <a:cubicBezTo>
                    <a:pt x="328" y="2273"/>
                    <a:pt x="361" y="8250"/>
                    <a:pt x="453" y="9367"/>
                  </a:cubicBezTo>
                  <a:cubicBezTo>
                    <a:pt x="544" y="10484"/>
                    <a:pt x="735" y="18389"/>
                    <a:pt x="735" y="18389"/>
                  </a:cubicBezTo>
                  <a:cubicBezTo>
                    <a:pt x="2045" y="19400"/>
                    <a:pt x="3257" y="19684"/>
                    <a:pt x="4205" y="19684"/>
                  </a:cubicBezTo>
                  <a:cubicBezTo>
                    <a:pt x="5423" y="19684"/>
                    <a:pt x="6207" y="19216"/>
                    <a:pt x="6207" y="19216"/>
                  </a:cubicBezTo>
                  <a:cubicBezTo>
                    <a:pt x="6950" y="17421"/>
                    <a:pt x="6371" y="9721"/>
                    <a:pt x="6371" y="9721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6702324" y="2676995"/>
              <a:ext cx="89738" cy="392270"/>
            </a:xfrm>
            <a:custGeom>
              <a:avLst/>
              <a:gdLst/>
              <a:ahLst/>
              <a:cxnLst/>
              <a:rect l="l" t="t" r="r" b="b"/>
              <a:pathLst>
                <a:path w="4253" h="18591" extrusionOk="0">
                  <a:moveTo>
                    <a:pt x="2729" y="1"/>
                  </a:moveTo>
                  <a:cubicBezTo>
                    <a:pt x="2729" y="1"/>
                    <a:pt x="1306" y="353"/>
                    <a:pt x="1106" y="2709"/>
                  </a:cubicBezTo>
                  <a:cubicBezTo>
                    <a:pt x="907" y="5063"/>
                    <a:pt x="0" y="10449"/>
                    <a:pt x="0" y="10449"/>
                  </a:cubicBezTo>
                  <a:cubicBezTo>
                    <a:pt x="0" y="10449"/>
                    <a:pt x="983" y="17419"/>
                    <a:pt x="1188" y="17692"/>
                  </a:cubicBezTo>
                  <a:cubicBezTo>
                    <a:pt x="1394" y="17967"/>
                    <a:pt x="1981" y="18404"/>
                    <a:pt x="2844" y="18588"/>
                  </a:cubicBezTo>
                  <a:cubicBezTo>
                    <a:pt x="2851" y="18590"/>
                    <a:pt x="2858" y="18591"/>
                    <a:pt x="2864" y="18591"/>
                  </a:cubicBezTo>
                  <a:cubicBezTo>
                    <a:pt x="3699" y="18591"/>
                    <a:pt x="3139" y="7093"/>
                    <a:pt x="3139" y="7093"/>
                  </a:cubicBezTo>
                  <a:cubicBezTo>
                    <a:pt x="3139" y="7093"/>
                    <a:pt x="4252" y="2622"/>
                    <a:pt x="3733" y="1962"/>
                  </a:cubicBezTo>
                  <a:cubicBezTo>
                    <a:pt x="3214" y="1302"/>
                    <a:pt x="2729" y="1"/>
                    <a:pt x="2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6592393" y="2431813"/>
              <a:ext cx="209439" cy="271747"/>
            </a:xfrm>
            <a:custGeom>
              <a:avLst/>
              <a:gdLst/>
              <a:ahLst/>
              <a:cxnLst/>
              <a:rect l="l" t="t" r="r" b="b"/>
              <a:pathLst>
                <a:path w="9926" h="12879" extrusionOk="0">
                  <a:moveTo>
                    <a:pt x="4873" y="1"/>
                  </a:moveTo>
                  <a:cubicBezTo>
                    <a:pt x="1333" y="1"/>
                    <a:pt x="0" y="3064"/>
                    <a:pt x="230" y="5509"/>
                  </a:cubicBezTo>
                  <a:cubicBezTo>
                    <a:pt x="459" y="7967"/>
                    <a:pt x="2344" y="10167"/>
                    <a:pt x="3088" y="10259"/>
                  </a:cubicBezTo>
                  <a:cubicBezTo>
                    <a:pt x="3832" y="10350"/>
                    <a:pt x="3420" y="12226"/>
                    <a:pt x="3420" y="12226"/>
                  </a:cubicBezTo>
                  <a:cubicBezTo>
                    <a:pt x="3420" y="12226"/>
                    <a:pt x="4374" y="12879"/>
                    <a:pt x="5312" y="12879"/>
                  </a:cubicBezTo>
                  <a:cubicBezTo>
                    <a:pt x="5824" y="12879"/>
                    <a:pt x="6330" y="12684"/>
                    <a:pt x="6675" y="12084"/>
                  </a:cubicBezTo>
                  <a:lnTo>
                    <a:pt x="6611" y="10599"/>
                  </a:lnTo>
                  <a:cubicBezTo>
                    <a:pt x="6611" y="10599"/>
                    <a:pt x="9753" y="10339"/>
                    <a:pt x="9839" y="8054"/>
                  </a:cubicBezTo>
                  <a:cubicBezTo>
                    <a:pt x="9926" y="5767"/>
                    <a:pt x="9419" y="4575"/>
                    <a:pt x="9419" y="4575"/>
                  </a:cubicBezTo>
                  <a:cubicBezTo>
                    <a:pt x="9419" y="4575"/>
                    <a:pt x="8505" y="30"/>
                    <a:pt x="4926" y="1"/>
                  </a:cubicBezTo>
                  <a:cubicBezTo>
                    <a:pt x="4908" y="1"/>
                    <a:pt x="4890" y="1"/>
                    <a:pt x="487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6376055" y="2441604"/>
              <a:ext cx="246174" cy="327113"/>
            </a:xfrm>
            <a:custGeom>
              <a:avLst/>
              <a:gdLst/>
              <a:ahLst/>
              <a:cxnLst/>
              <a:rect l="l" t="t" r="r" b="b"/>
              <a:pathLst>
                <a:path w="11667" h="15503" extrusionOk="0">
                  <a:moveTo>
                    <a:pt x="2105" y="1"/>
                  </a:moveTo>
                  <a:cubicBezTo>
                    <a:pt x="996" y="1"/>
                    <a:pt x="1" y="1034"/>
                    <a:pt x="1" y="1034"/>
                  </a:cubicBezTo>
                  <a:cubicBezTo>
                    <a:pt x="1" y="1034"/>
                    <a:pt x="2223" y="8427"/>
                    <a:pt x="2587" y="9266"/>
                  </a:cubicBezTo>
                  <a:cubicBezTo>
                    <a:pt x="2949" y="10105"/>
                    <a:pt x="8883" y="15328"/>
                    <a:pt x="8883" y="15328"/>
                  </a:cubicBezTo>
                  <a:cubicBezTo>
                    <a:pt x="9019" y="15449"/>
                    <a:pt x="9172" y="15502"/>
                    <a:pt x="9333" y="15502"/>
                  </a:cubicBezTo>
                  <a:cubicBezTo>
                    <a:pt x="10346" y="15502"/>
                    <a:pt x="11666" y="13372"/>
                    <a:pt x="11109" y="12733"/>
                  </a:cubicBezTo>
                  <a:cubicBezTo>
                    <a:pt x="10464" y="11990"/>
                    <a:pt x="5833" y="7266"/>
                    <a:pt x="5165" y="6891"/>
                  </a:cubicBezTo>
                  <a:cubicBezTo>
                    <a:pt x="4498" y="6517"/>
                    <a:pt x="4733" y="1794"/>
                    <a:pt x="3275" y="471"/>
                  </a:cubicBezTo>
                  <a:cubicBezTo>
                    <a:pt x="2897" y="128"/>
                    <a:pt x="2494" y="1"/>
                    <a:pt x="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6552978" y="2361023"/>
              <a:ext cx="257884" cy="282424"/>
            </a:xfrm>
            <a:custGeom>
              <a:avLst/>
              <a:gdLst/>
              <a:ahLst/>
              <a:cxnLst/>
              <a:rect l="l" t="t" r="r" b="b"/>
              <a:pathLst>
                <a:path w="12222" h="13385" extrusionOk="0">
                  <a:moveTo>
                    <a:pt x="12023" y="1"/>
                  </a:moveTo>
                  <a:lnTo>
                    <a:pt x="12023" y="1"/>
                  </a:lnTo>
                  <a:cubicBezTo>
                    <a:pt x="12023" y="1"/>
                    <a:pt x="10583" y="1516"/>
                    <a:pt x="8148" y="1516"/>
                  </a:cubicBezTo>
                  <a:cubicBezTo>
                    <a:pt x="8087" y="1516"/>
                    <a:pt x="8025" y="1515"/>
                    <a:pt x="7962" y="1513"/>
                  </a:cubicBezTo>
                  <a:cubicBezTo>
                    <a:pt x="7895" y="1511"/>
                    <a:pt x="7830" y="1510"/>
                    <a:pt x="7765" y="1510"/>
                  </a:cubicBezTo>
                  <a:cubicBezTo>
                    <a:pt x="5355" y="1510"/>
                    <a:pt x="4260" y="2907"/>
                    <a:pt x="4260" y="2907"/>
                  </a:cubicBezTo>
                  <a:lnTo>
                    <a:pt x="4579" y="1967"/>
                  </a:lnTo>
                  <a:lnTo>
                    <a:pt x="4579" y="1967"/>
                  </a:lnTo>
                  <a:cubicBezTo>
                    <a:pt x="2947" y="2698"/>
                    <a:pt x="2073" y="3981"/>
                    <a:pt x="2073" y="3981"/>
                  </a:cubicBezTo>
                  <a:lnTo>
                    <a:pt x="2073" y="3145"/>
                  </a:lnTo>
                  <a:cubicBezTo>
                    <a:pt x="1119" y="4816"/>
                    <a:pt x="1115" y="6131"/>
                    <a:pt x="1115" y="6131"/>
                  </a:cubicBezTo>
                  <a:cubicBezTo>
                    <a:pt x="0" y="6449"/>
                    <a:pt x="248" y="8560"/>
                    <a:pt x="248" y="8560"/>
                  </a:cubicBezTo>
                  <a:lnTo>
                    <a:pt x="717" y="8401"/>
                  </a:lnTo>
                  <a:lnTo>
                    <a:pt x="717" y="8401"/>
                  </a:lnTo>
                  <a:cubicBezTo>
                    <a:pt x="199" y="9156"/>
                    <a:pt x="717" y="10312"/>
                    <a:pt x="717" y="10312"/>
                  </a:cubicBezTo>
                  <a:lnTo>
                    <a:pt x="995" y="9475"/>
                  </a:lnTo>
                  <a:cubicBezTo>
                    <a:pt x="995" y="9475"/>
                    <a:pt x="1433" y="11108"/>
                    <a:pt x="2073" y="12324"/>
                  </a:cubicBezTo>
                  <a:cubicBezTo>
                    <a:pt x="2577" y="13285"/>
                    <a:pt x="3780" y="13385"/>
                    <a:pt x="4264" y="13385"/>
                  </a:cubicBezTo>
                  <a:cubicBezTo>
                    <a:pt x="4390" y="13385"/>
                    <a:pt x="4468" y="13378"/>
                    <a:pt x="4471" y="13378"/>
                  </a:cubicBezTo>
                  <a:cubicBezTo>
                    <a:pt x="4471" y="13378"/>
                    <a:pt x="4471" y="13378"/>
                    <a:pt x="4471" y="13378"/>
                  </a:cubicBezTo>
                  <a:cubicBezTo>
                    <a:pt x="4475" y="13378"/>
                    <a:pt x="4180" y="12324"/>
                    <a:pt x="4180" y="12324"/>
                  </a:cubicBezTo>
                  <a:cubicBezTo>
                    <a:pt x="4117" y="12352"/>
                    <a:pt x="4051" y="12365"/>
                    <a:pt x="3983" y="12365"/>
                  </a:cubicBezTo>
                  <a:cubicBezTo>
                    <a:pt x="3242" y="12365"/>
                    <a:pt x="2299" y="10762"/>
                    <a:pt x="2628" y="10033"/>
                  </a:cubicBezTo>
                  <a:cubicBezTo>
                    <a:pt x="2777" y="9702"/>
                    <a:pt x="3002" y="9605"/>
                    <a:pt x="3214" y="9605"/>
                  </a:cubicBezTo>
                  <a:cubicBezTo>
                    <a:pt x="3511" y="9605"/>
                    <a:pt x="3782" y="9796"/>
                    <a:pt x="3782" y="9796"/>
                  </a:cubicBezTo>
                  <a:cubicBezTo>
                    <a:pt x="3782" y="9796"/>
                    <a:pt x="4536" y="11336"/>
                    <a:pt x="4899" y="11336"/>
                  </a:cubicBezTo>
                  <a:cubicBezTo>
                    <a:pt x="4927" y="11336"/>
                    <a:pt x="4953" y="11327"/>
                    <a:pt x="4976" y="11307"/>
                  </a:cubicBezTo>
                  <a:cubicBezTo>
                    <a:pt x="5295" y="11028"/>
                    <a:pt x="4339" y="9117"/>
                    <a:pt x="4339" y="9117"/>
                  </a:cubicBezTo>
                  <a:lnTo>
                    <a:pt x="4897" y="6888"/>
                  </a:lnTo>
                  <a:cubicBezTo>
                    <a:pt x="5568" y="5720"/>
                    <a:pt x="6903" y="5564"/>
                    <a:pt x="7567" y="5564"/>
                  </a:cubicBezTo>
                  <a:cubicBezTo>
                    <a:pt x="7809" y="5564"/>
                    <a:pt x="7962" y="5585"/>
                    <a:pt x="7962" y="5585"/>
                  </a:cubicBezTo>
                  <a:cubicBezTo>
                    <a:pt x="8588" y="5213"/>
                    <a:pt x="9736" y="5189"/>
                    <a:pt x="10016" y="5189"/>
                  </a:cubicBezTo>
                  <a:cubicBezTo>
                    <a:pt x="10056" y="5189"/>
                    <a:pt x="10078" y="5190"/>
                    <a:pt x="10078" y="5190"/>
                  </a:cubicBezTo>
                  <a:cubicBezTo>
                    <a:pt x="11597" y="4328"/>
                    <a:pt x="12222" y="2260"/>
                    <a:pt x="12222" y="2260"/>
                  </a:cubicBezTo>
                  <a:lnTo>
                    <a:pt x="12222" y="2260"/>
                  </a:lnTo>
                  <a:lnTo>
                    <a:pt x="11386" y="2549"/>
                  </a:lnTo>
                  <a:cubicBezTo>
                    <a:pt x="12102" y="1513"/>
                    <a:pt x="12023" y="1"/>
                    <a:pt x="12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6704709" y="2660010"/>
              <a:ext cx="59966" cy="167386"/>
            </a:xfrm>
            <a:custGeom>
              <a:avLst/>
              <a:gdLst/>
              <a:ahLst/>
              <a:cxnLst/>
              <a:rect l="l" t="t" r="r" b="b"/>
              <a:pathLst>
                <a:path w="2842" h="7933" extrusionOk="0">
                  <a:moveTo>
                    <a:pt x="1297" y="1"/>
                  </a:moveTo>
                  <a:cubicBezTo>
                    <a:pt x="1297" y="1"/>
                    <a:pt x="1288" y="520"/>
                    <a:pt x="1332" y="807"/>
                  </a:cubicBezTo>
                  <a:cubicBezTo>
                    <a:pt x="1375" y="1092"/>
                    <a:pt x="851" y="2869"/>
                    <a:pt x="417" y="4621"/>
                  </a:cubicBezTo>
                  <a:cubicBezTo>
                    <a:pt x="0" y="6306"/>
                    <a:pt x="367" y="7933"/>
                    <a:pt x="413" y="7933"/>
                  </a:cubicBezTo>
                  <a:cubicBezTo>
                    <a:pt x="415" y="7933"/>
                    <a:pt x="417" y="7930"/>
                    <a:pt x="417" y="7925"/>
                  </a:cubicBezTo>
                  <a:cubicBezTo>
                    <a:pt x="438" y="7791"/>
                    <a:pt x="516" y="7267"/>
                    <a:pt x="516" y="7267"/>
                  </a:cubicBezTo>
                  <a:cubicBezTo>
                    <a:pt x="580" y="4700"/>
                    <a:pt x="2841" y="2033"/>
                    <a:pt x="2721" y="1071"/>
                  </a:cubicBezTo>
                  <a:cubicBezTo>
                    <a:pt x="2601" y="108"/>
                    <a:pt x="1297" y="1"/>
                    <a:pt x="1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6636134" y="2665685"/>
              <a:ext cx="46230" cy="162153"/>
            </a:xfrm>
            <a:custGeom>
              <a:avLst/>
              <a:gdLst/>
              <a:ahLst/>
              <a:cxnLst/>
              <a:rect l="l" t="t" r="r" b="b"/>
              <a:pathLst>
                <a:path w="2191" h="7685" extrusionOk="0">
                  <a:moveTo>
                    <a:pt x="1217" y="1"/>
                  </a:moveTo>
                  <a:cubicBezTo>
                    <a:pt x="968" y="1"/>
                    <a:pt x="586" y="144"/>
                    <a:pt x="359" y="928"/>
                  </a:cubicBezTo>
                  <a:cubicBezTo>
                    <a:pt x="1" y="2161"/>
                    <a:pt x="1910" y="5283"/>
                    <a:pt x="1792" y="7663"/>
                  </a:cubicBezTo>
                  <a:cubicBezTo>
                    <a:pt x="1792" y="7663"/>
                    <a:pt x="1804" y="7684"/>
                    <a:pt x="1826" y="7684"/>
                  </a:cubicBezTo>
                  <a:cubicBezTo>
                    <a:pt x="1869" y="7684"/>
                    <a:pt x="1950" y="7600"/>
                    <a:pt x="2047" y="7097"/>
                  </a:cubicBezTo>
                  <a:cubicBezTo>
                    <a:pt x="2190" y="6342"/>
                    <a:pt x="1459" y="48"/>
                    <a:pt x="1459" y="48"/>
                  </a:cubicBezTo>
                  <a:cubicBezTo>
                    <a:pt x="1459" y="48"/>
                    <a:pt x="1360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6722665" y="2756648"/>
              <a:ext cx="15930" cy="142805"/>
            </a:xfrm>
            <a:custGeom>
              <a:avLst/>
              <a:gdLst/>
              <a:ahLst/>
              <a:cxnLst/>
              <a:rect l="l" t="t" r="r" b="b"/>
              <a:pathLst>
                <a:path w="755" h="6768" fill="none" extrusionOk="0">
                  <a:moveTo>
                    <a:pt x="0" y="0"/>
                  </a:moveTo>
                  <a:cubicBezTo>
                    <a:pt x="0" y="0"/>
                    <a:pt x="755" y="2759"/>
                    <a:pt x="199" y="6767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6651431" y="2763294"/>
              <a:ext cx="15930" cy="142826"/>
            </a:xfrm>
            <a:custGeom>
              <a:avLst/>
              <a:gdLst/>
              <a:ahLst/>
              <a:cxnLst/>
              <a:rect l="l" t="t" r="r" b="b"/>
              <a:pathLst>
                <a:path w="755" h="6769" fill="none" extrusionOk="0">
                  <a:moveTo>
                    <a:pt x="755" y="0"/>
                  </a:moveTo>
                  <a:cubicBezTo>
                    <a:pt x="755" y="0"/>
                    <a:pt x="0" y="2760"/>
                    <a:pt x="556" y="6768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6277750" y="3112309"/>
              <a:ext cx="910845" cy="652391"/>
            </a:xfrm>
            <a:custGeom>
              <a:avLst/>
              <a:gdLst/>
              <a:ahLst/>
              <a:cxnLst/>
              <a:rect l="l" t="t" r="r" b="b"/>
              <a:pathLst>
                <a:path w="43168" h="30919" extrusionOk="0">
                  <a:moveTo>
                    <a:pt x="43167" y="0"/>
                  </a:moveTo>
                  <a:lnTo>
                    <a:pt x="43167" y="0"/>
                  </a:lnTo>
                  <a:cubicBezTo>
                    <a:pt x="40458" y="2529"/>
                    <a:pt x="34935" y="4902"/>
                    <a:pt x="26829" y="5984"/>
                  </a:cubicBezTo>
                  <a:cubicBezTo>
                    <a:pt x="22545" y="6555"/>
                    <a:pt x="18673" y="6814"/>
                    <a:pt x="15251" y="6814"/>
                  </a:cubicBezTo>
                  <a:cubicBezTo>
                    <a:pt x="8093" y="6814"/>
                    <a:pt x="2898" y="5680"/>
                    <a:pt x="0" y="3892"/>
                  </a:cubicBezTo>
                  <a:lnTo>
                    <a:pt x="0" y="3892"/>
                  </a:lnTo>
                  <a:lnTo>
                    <a:pt x="3809" y="22582"/>
                  </a:lnTo>
                  <a:cubicBezTo>
                    <a:pt x="3809" y="22582"/>
                    <a:pt x="6015" y="30919"/>
                    <a:pt x="20574" y="30919"/>
                  </a:cubicBezTo>
                  <a:cubicBezTo>
                    <a:pt x="21818" y="30919"/>
                    <a:pt x="23151" y="30858"/>
                    <a:pt x="24582" y="30726"/>
                  </a:cubicBezTo>
                  <a:cubicBezTo>
                    <a:pt x="42754" y="29049"/>
                    <a:pt x="42176" y="22247"/>
                    <a:pt x="42176" y="22247"/>
                  </a:cubicBezTo>
                  <a:lnTo>
                    <a:pt x="43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6889038" y="1763112"/>
              <a:ext cx="113476" cy="1364621"/>
            </a:xfrm>
            <a:custGeom>
              <a:avLst/>
              <a:gdLst/>
              <a:ahLst/>
              <a:cxnLst/>
              <a:rect l="l" t="t" r="r" b="b"/>
              <a:pathLst>
                <a:path w="5378" h="64674" fill="none" extrusionOk="0">
                  <a:moveTo>
                    <a:pt x="5378" y="0"/>
                  </a:moveTo>
                  <a:lnTo>
                    <a:pt x="0" y="64673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6117179" y="1383354"/>
              <a:ext cx="1142354" cy="535180"/>
            </a:xfrm>
            <a:custGeom>
              <a:avLst/>
              <a:gdLst/>
              <a:ahLst/>
              <a:cxnLst/>
              <a:rect l="l" t="t" r="r" b="b"/>
              <a:pathLst>
                <a:path w="54140" h="25364" extrusionOk="0">
                  <a:moveTo>
                    <a:pt x="26827" y="0"/>
                  </a:moveTo>
                  <a:cubicBezTo>
                    <a:pt x="9241" y="0"/>
                    <a:pt x="1" y="6829"/>
                    <a:pt x="1" y="6829"/>
                  </a:cubicBezTo>
                  <a:lnTo>
                    <a:pt x="1" y="25364"/>
                  </a:lnTo>
                  <a:cubicBezTo>
                    <a:pt x="10569" y="20487"/>
                    <a:pt x="20107" y="18861"/>
                    <a:pt x="28127" y="18861"/>
                  </a:cubicBezTo>
                  <a:cubicBezTo>
                    <a:pt x="44168" y="18861"/>
                    <a:pt x="54140" y="25364"/>
                    <a:pt x="54140" y="25364"/>
                  </a:cubicBezTo>
                  <a:lnTo>
                    <a:pt x="54140" y="8292"/>
                  </a:lnTo>
                  <a:cubicBezTo>
                    <a:pt x="54140" y="8292"/>
                    <a:pt x="48287" y="0"/>
                    <a:pt x="26827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6133806" y="1890176"/>
              <a:ext cx="117738" cy="1162251"/>
            </a:xfrm>
            <a:custGeom>
              <a:avLst/>
              <a:gdLst/>
              <a:ahLst/>
              <a:cxnLst/>
              <a:rect l="l" t="t" r="r" b="b"/>
              <a:pathLst>
                <a:path w="5580" h="55083" fill="none" extrusionOk="0">
                  <a:moveTo>
                    <a:pt x="0" y="1"/>
                  </a:moveTo>
                  <a:lnTo>
                    <a:pt x="5579" y="55082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6213226" y="2944227"/>
              <a:ext cx="1124419" cy="311858"/>
            </a:xfrm>
            <a:custGeom>
              <a:avLst/>
              <a:gdLst/>
              <a:ahLst/>
              <a:cxnLst/>
              <a:rect l="l" t="t" r="r" b="b"/>
              <a:pathLst>
                <a:path w="53290" h="14780" extrusionOk="0">
                  <a:moveTo>
                    <a:pt x="42800" y="1"/>
                  </a:moveTo>
                  <a:cubicBezTo>
                    <a:pt x="45269" y="888"/>
                    <a:pt x="46342" y="2056"/>
                    <a:pt x="45234" y="3418"/>
                  </a:cubicBezTo>
                  <a:cubicBezTo>
                    <a:pt x="41599" y="7891"/>
                    <a:pt x="27060" y="9911"/>
                    <a:pt x="21405" y="9911"/>
                  </a:cubicBezTo>
                  <a:cubicBezTo>
                    <a:pt x="20113" y="9911"/>
                    <a:pt x="18437" y="9953"/>
                    <a:pt x="16616" y="9953"/>
                  </a:cubicBezTo>
                  <a:cubicBezTo>
                    <a:pt x="10465" y="9953"/>
                    <a:pt x="2657" y="9473"/>
                    <a:pt x="2379" y="5267"/>
                  </a:cubicBezTo>
                  <a:cubicBezTo>
                    <a:pt x="2379" y="5267"/>
                    <a:pt x="2034" y="3949"/>
                    <a:pt x="4087" y="2439"/>
                  </a:cubicBezTo>
                  <a:lnTo>
                    <a:pt x="4083" y="2439"/>
                  </a:lnTo>
                  <a:cubicBezTo>
                    <a:pt x="4083" y="2439"/>
                    <a:pt x="1" y="3449"/>
                    <a:pt x="405" y="8295"/>
                  </a:cubicBezTo>
                  <a:cubicBezTo>
                    <a:pt x="714" y="12007"/>
                    <a:pt x="7109" y="14780"/>
                    <a:pt x="18303" y="14780"/>
                  </a:cubicBezTo>
                  <a:cubicBezTo>
                    <a:pt x="21727" y="14780"/>
                    <a:pt x="25601" y="14520"/>
                    <a:pt x="29887" y="13949"/>
                  </a:cubicBezTo>
                  <a:cubicBezTo>
                    <a:pt x="48060" y="11526"/>
                    <a:pt x="53290" y="2610"/>
                    <a:pt x="42800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5247775" y="1651472"/>
              <a:ext cx="95456" cy="87903"/>
            </a:xfrm>
            <a:custGeom>
              <a:avLst/>
              <a:gdLst/>
              <a:ahLst/>
              <a:cxnLst/>
              <a:rect l="l" t="t" r="r" b="b"/>
              <a:pathLst>
                <a:path w="4524" h="4166" extrusionOk="0">
                  <a:moveTo>
                    <a:pt x="2044" y="0"/>
                  </a:moveTo>
                  <a:cubicBezTo>
                    <a:pt x="2044" y="0"/>
                    <a:pt x="0" y="2152"/>
                    <a:pt x="109" y="2826"/>
                  </a:cubicBezTo>
                  <a:cubicBezTo>
                    <a:pt x="217" y="3500"/>
                    <a:pt x="1996" y="4166"/>
                    <a:pt x="1996" y="4166"/>
                  </a:cubicBezTo>
                  <a:lnTo>
                    <a:pt x="3394" y="2960"/>
                  </a:lnTo>
                  <a:cubicBezTo>
                    <a:pt x="4524" y="1286"/>
                    <a:pt x="2044" y="0"/>
                    <a:pt x="204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5250053" y="1505439"/>
              <a:ext cx="254171" cy="226930"/>
            </a:xfrm>
            <a:custGeom>
              <a:avLst/>
              <a:gdLst/>
              <a:ahLst/>
              <a:cxnLst/>
              <a:rect l="l" t="t" r="r" b="b"/>
              <a:pathLst>
                <a:path w="12046" h="10755" extrusionOk="0">
                  <a:moveTo>
                    <a:pt x="9003" y="1"/>
                  </a:moveTo>
                  <a:cubicBezTo>
                    <a:pt x="8736" y="1"/>
                    <a:pt x="8460" y="56"/>
                    <a:pt x="8176" y="182"/>
                  </a:cubicBezTo>
                  <a:lnTo>
                    <a:pt x="1" y="7991"/>
                  </a:lnTo>
                  <a:cubicBezTo>
                    <a:pt x="1" y="7991"/>
                    <a:pt x="38" y="7989"/>
                    <a:pt x="104" y="7989"/>
                  </a:cubicBezTo>
                  <a:cubicBezTo>
                    <a:pt x="611" y="7989"/>
                    <a:pt x="2837" y="8118"/>
                    <a:pt x="3208" y="10362"/>
                  </a:cubicBezTo>
                  <a:cubicBezTo>
                    <a:pt x="3253" y="10633"/>
                    <a:pt x="3389" y="10755"/>
                    <a:pt x="3597" y="10755"/>
                  </a:cubicBezTo>
                  <a:cubicBezTo>
                    <a:pt x="5333" y="10755"/>
                    <a:pt x="12046" y="2319"/>
                    <a:pt x="12046" y="2319"/>
                  </a:cubicBezTo>
                  <a:cubicBezTo>
                    <a:pt x="12046" y="2319"/>
                    <a:pt x="10738" y="1"/>
                    <a:pt x="9003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5127146" y="1679788"/>
              <a:ext cx="188972" cy="105141"/>
            </a:xfrm>
            <a:custGeom>
              <a:avLst/>
              <a:gdLst/>
              <a:ahLst/>
              <a:cxnLst/>
              <a:rect l="l" t="t" r="r" b="b"/>
              <a:pathLst>
                <a:path w="8956" h="4983" extrusionOk="0">
                  <a:moveTo>
                    <a:pt x="1654" y="1"/>
                  </a:moveTo>
                  <a:cubicBezTo>
                    <a:pt x="696" y="1"/>
                    <a:pt x="1" y="214"/>
                    <a:pt x="132" y="870"/>
                  </a:cubicBezTo>
                  <a:cubicBezTo>
                    <a:pt x="445" y="2438"/>
                    <a:pt x="4796" y="4983"/>
                    <a:pt x="6885" y="4983"/>
                  </a:cubicBezTo>
                  <a:cubicBezTo>
                    <a:pt x="7293" y="4983"/>
                    <a:pt x="7614" y="4886"/>
                    <a:pt x="7803" y="4665"/>
                  </a:cubicBezTo>
                  <a:cubicBezTo>
                    <a:pt x="8956" y="3318"/>
                    <a:pt x="8724" y="1884"/>
                    <a:pt x="8724" y="1884"/>
                  </a:cubicBezTo>
                  <a:lnTo>
                    <a:pt x="8724" y="1884"/>
                  </a:lnTo>
                  <a:cubicBezTo>
                    <a:pt x="8637" y="1891"/>
                    <a:pt x="8552" y="1894"/>
                    <a:pt x="8470" y="1894"/>
                  </a:cubicBezTo>
                  <a:cubicBezTo>
                    <a:pt x="6922" y="1894"/>
                    <a:pt x="6120" y="735"/>
                    <a:pt x="6120" y="735"/>
                  </a:cubicBezTo>
                  <a:cubicBezTo>
                    <a:pt x="6120" y="735"/>
                    <a:pt x="3433" y="1"/>
                    <a:pt x="1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5128728" y="1684240"/>
              <a:ext cx="174117" cy="100647"/>
            </a:xfrm>
            <a:custGeom>
              <a:avLst/>
              <a:gdLst/>
              <a:ahLst/>
              <a:cxnLst/>
              <a:rect l="l" t="t" r="r" b="b"/>
              <a:pathLst>
                <a:path w="8252" h="4770" extrusionOk="0">
                  <a:moveTo>
                    <a:pt x="760" y="0"/>
                  </a:moveTo>
                  <a:cubicBezTo>
                    <a:pt x="501" y="0"/>
                    <a:pt x="343" y="29"/>
                    <a:pt x="307" y="39"/>
                  </a:cubicBezTo>
                  <a:cubicBezTo>
                    <a:pt x="100" y="175"/>
                    <a:pt x="1" y="375"/>
                    <a:pt x="57" y="659"/>
                  </a:cubicBezTo>
                  <a:cubicBezTo>
                    <a:pt x="371" y="2227"/>
                    <a:pt x="4720" y="4770"/>
                    <a:pt x="6808" y="4770"/>
                  </a:cubicBezTo>
                  <a:cubicBezTo>
                    <a:pt x="7036" y="4770"/>
                    <a:pt x="7237" y="4739"/>
                    <a:pt x="7403" y="4674"/>
                  </a:cubicBezTo>
                  <a:cubicBezTo>
                    <a:pt x="8251" y="3876"/>
                    <a:pt x="6644" y="2954"/>
                    <a:pt x="4364" y="1340"/>
                  </a:cubicBezTo>
                  <a:cubicBezTo>
                    <a:pt x="2734" y="186"/>
                    <a:pt x="1419" y="0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5576344" y="1713928"/>
              <a:ext cx="78703" cy="89928"/>
            </a:xfrm>
            <a:custGeom>
              <a:avLst/>
              <a:gdLst/>
              <a:ahLst/>
              <a:cxnLst/>
              <a:rect l="l" t="t" r="r" b="b"/>
              <a:pathLst>
                <a:path w="3730" h="4262" extrusionOk="0">
                  <a:moveTo>
                    <a:pt x="2725" y="0"/>
                  </a:moveTo>
                  <a:cubicBezTo>
                    <a:pt x="2725" y="0"/>
                    <a:pt x="0" y="175"/>
                    <a:pt x="72" y="1537"/>
                  </a:cubicBezTo>
                  <a:lnTo>
                    <a:pt x="1075" y="4118"/>
                  </a:lnTo>
                  <a:cubicBezTo>
                    <a:pt x="1075" y="4118"/>
                    <a:pt x="1611" y="4261"/>
                    <a:pt x="2189" y="4261"/>
                  </a:cubicBezTo>
                  <a:cubicBezTo>
                    <a:pt x="2835" y="4261"/>
                    <a:pt x="3534" y="4083"/>
                    <a:pt x="3601" y="3328"/>
                  </a:cubicBezTo>
                  <a:cubicBezTo>
                    <a:pt x="3730" y="1896"/>
                    <a:pt x="2725" y="0"/>
                    <a:pt x="272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5469704" y="1455980"/>
              <a:ext cx="188824" cy="303545"/>
            </a:xfrm>
            <a:custGeom>
              <a:avLst/>
              <a:gdLst/>
              <a:ahLst/>
              <a:cxnLst/>
              <a:rect l="l" t="t" r="r" b="b"/>
              <a:pathLst>
                <a:path w="8949" h="14386" extrusionOk="0">
                  <a:moveTo>
                    <a:pt x="1696" y="0"/>
                  </a:moveTo>
                  <a:cubicBezTo>
                    <a:pt x="1052" y="0"/>
                    <a:pt x="453" y="250"/>
                    <a:pt x="1" y="915"/>
                  </a:cubicBezTo>
                  <a:cubicBezTo>
                    <a:pt x="1" y="915"/>
                    <a:pt x="3288" y="13088"/>
                    <a:pt x="4559" y="13990"/>
                  </a:cubicBezTo>
                  <a:cubicBezTo>
                    <a:pt x="4953" y="14269"/>
                    <a:pt x="5462" y="14385"/>
                    <a:pt x="5987" y="14385"/>
                  </a:cubicBezTo>
                  <a:cubicBezTo>
                    <a:pt x="7156" y="14385"/>
                    <a:pt x="8404" y="13810"/>
                    <a:pt x="8627" y="13188"/>
                  </a:cubicBezTo>
                  <a:cubicBezTo>
                    <a:pt x="8948" y="12287"/>
                    <a:pt x="5957" y="2234"/>
                    <a:pt x="5957" y="2234"/>
                  </a:cubicBezTo>
                  <a:cubicBezTo>
                    <a:pt x="5957" y="2234"/>
                    <a:pt x="3625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5538237" y="1771784"/>
              <a:ext cx="144134" cy="181080"/>
            </a:xfrm>
            <a:custGeom>
              <a:avLst/>
              <a:gdLst/>
              <a:ahLst/>
              <a:cxnLst/>
              <a:rect l="l" t="t" r="r" b="b"/>
              <a:pathLst>
                <a:path w="6831" h="8582" extrusionOk="0">
                  <a:moveTo>
                    <a:pt x="5403" y="0"/>
                  </a:moveTo>
                  <a:cubicBezTo>
                    <a:pt x="5403" y="0"/>
                    <a:pt x="5075" y="1325"/>
                    <a:pt x="3875" y="1325"/>
                  </a:cubicBezTo>
                  <a:cubicBezTo>
                    <a:pt x="3559" y="1325"/>
                    <a:pt x="3183" y="1233"/>
                    <a:pt x="2737" y="1002"/>
                  </a:cubicBezTo>
                  <a:cubicBezTo>
                    <a:pt x="2737" y="1002"/>
                    <a:pt x="1" y="7536"/>
                    <a:pt x="1345" y="8473"/>
                  </a:cubicBezTo>
                  <a:cubicBezTo>
                    <a:pt x="1452" y="8547"/>
                    <a:pt x="1573" y="8582"/>
                    <a:pt x="1706" y="8582"/>
                  </a:cubicBezTo>
                  <a:cubicBezTo>
                    <a:pt x="3241" y="8582"/>
                    <a:pt x="6314" y="3948"/>
                    <a:pt x="6561" y="2880"/>
                  </a:cubicBezTo>
                  <a:cubicBezTo>
                    <a:pt x="6831" y="1719"/>
                    <a:pt x="5403" y="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5829016" y="1890197"/>
              <a:ext cx="162386" cy="224188"/>
            </a:xfrm>
            <a:custGeom>
              <a:avLst/>
              <a:gdLst/>
              <a:ahLst/>
              <a:cxnLst/>
              <a:rect l="l" t="t" r="r" b="b"/>
              <a:pathLst>
                <a:path w="7696" h="10625" extrusionOk="0">
                  <a:moveTo>
                    <a:pt x="4520" y="0"/>
                  </a:moveTo>
                  <a:cubicBezTo>
                    <a:pt x="3768" y="0"/>
                    <a:pt x="3415" y="367"/>
                    <a:pt x="3415" y="367"/>
                  </a:cubicBezTo>
                  <a:cubicBezTo>
                    <a:pt x="3415" y="367"/>
                    <a:pt x="1" y="2805"/>
                    <a:pt x="2928" y="8170"/>
                  </a:cubicBezTo>
                  <a:lnTo>
                    <a:pt x="3415" y="6765"/>
                  </a:lnTo>
                  <a:lnTo>
                    <a:pt x="4879" y="10625"/>
                  </a:lnTo>
                  <a:cubicBezTo>
                    <a:pt x="4879" y="10625"/>
                    <a:pt x="6451" y="8424"/>
                    <a:pt x="6077" y="5851"/>
                  </a:cubicBezTo>
                  <a:lnTo>
                    <a:pt x="6077" y="5851"/>
                  </a:lnTo>
                  <a:lnTo>
                    <a:pt x="7198" y="7886"/>
                  </a:lnTo>
                  <a:cubicBezTo>
                    <a:pt x="7198" y="7886"/>
                    <a:pt x="7696" y="1193"/>
                    <a:pt x="5953" y="367"/>
                  </a:cubicBezTo>
                  <a:cubicBezTo>
                    <a:pt x="5372" y="92"/>
                    <a:pt x="4896" y="0"/>
                    <a:pt x="4520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5903964" y="1383354"/>
              <a:ext cx="28021" cy="493993"/>
            </a:xfrm>
            <a:custGeom>
              <a:avLst/>
              <a:gdLst/>
              <a:ahLst/>
              <a:cxnLst/>
              <a:rect l="l" t="t" r="r" b="b"/>
              <a:pathLst>
                <a:path w="1328" h="23412" fill="none" extrusionOk="0">
                  <a:moveTo>
                    <a:pt x="0" y="0"/>
                  </a:moveTo>
                  <a:lnTo>
                    <a:pt x="1327" y="23411"/>
                  </a:lnTo>
                </a:path>
              </a:pathLst>
            </a:custGeom>
            <a:noFill/>
            <a:ln w="609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5870204" y="1815588"/>
              <a:ext cx="123498" cy="123519"/>
            </a:xfrm>
            <a:custGeom>
              <a:avLst/>
              <a:gdLst/>
              <a:ahLst/>
              <a:cxnLst/>
              <a:rect l="l" t="t" r="r" b="b"/>
              <a:pathLst>
                <a:path w="5853" h="5854" extrusionOk="0">
                  <a:moveTo>
                    <a:pt x="2927" y="1"/>
                  </a:moveTo>
                  <a:cubicBezTo>
                    <a:pt x="1311" y="1"/>
                    <a:pt x="0" y="1311"/>
                    <a:pt x="0" y="2926"/>
                  </a:cubicBezTo>
                  <a:cubicBezTo>
                    <a:pt x="0" y="4543"/>
                    <a:pt x="1311" y="5853"/>
                    <a:pt x="2927" y="5853"/>
                  </a:cubicBezTo>
                  <a:cubicBezTo>
                    <a:pt x="4542" y="5853"/>
                    <a:pt x="5853" y="4543"/>
                    <a:pt x="5853" y="2926"/>
                  </a:cubicBezTo>
                  <a:cubicBezTo>
                    <a:pt x="5853" y="1311"/>
                    <a:pt x="4542" y="1"/>
                    <a:pt x="2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1"/>
          <p:cNvSpPr txBox="1">
            <a:spLocks noGrp="1"/>
          </p:cNvSpPr>
          <p:nvPr>
            <p:ph type="ctrTitle"/>
          </p:nvPr>
        </p:nvSpPr>
        <p:spPr>
          <a:xfrm>
            <a:off x="0" y="1721575"/>
            <a:ext cx="4584000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700" b="1" dirty="0">
                <a:latin typeface="Lato"/>
                <a:ea typeface="Lato"/>
                <a:cs typeface="Lato"/>
                <a:sym typeface="Lato"/>
              </a:rPr>
              <a:t>Упис на факултете</a:t>
            </a:r>
            <a:endParaRPr sz="37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600" dirty="0">
                <a:latin typeface="Lato"/>
                <a:ea typeface="Lato"/>
                <a:cs typeface="Lato"/>
                <a:sym typeface="Lato"/>
              </a:rPr>
              <a:t>Школска 202</a:t>
            </a:r>
            <a:r>
              <a:rPr lang="sr-Cyrl-RS" sz="2600" dirty="0"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2600" dirty="0">
                <a:latin typeface="Lato"/>
                <a:ea typeface="Lato"/>
                <a:cs typeface="Lato"/>
                <a:sym typeface="Lato"/>
              </a:rPr>
              <a:t>/202</a:t>
            </a:r>
            <a:r>
              <a:rPr lang="sr-Cyrl-RS" sz="2600" dirty="0"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" sz="2600" dirty="0">
                <a:latin typeface="Lato"/>
                <a:ea typeface="Lato"/>
                <a:cs typeface="Lato"/>
                <a:sym typeface="Lato"/>
              </a:rPr>
              <a:t>. година</a:t>
            </a:r>
            <a:endParaRPr sz="26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4" name="Google Shape;3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59753"/>
            <a:ext cx="1298200" cy="11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f4b99b188c_0_0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Друштвено-језички смер</a:t>
            </a:r>
            <a:endParaRPr sz="1900" b="1" dirty="0">
              <a:latin typeface="Lat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0258B1-0005-4F9A-9B32-3847F5A1D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9"/>
          <a:stretch/>
        </p:blipFill>
        <p:spPr>
          <a:xfrm>
            <a:off x="1965299" y="1219201"/>
            <a:ext cx="5213401" cy="3248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"/>
          <p:cNvSpPr txBox="1">
            <a:spLocks noGrp="1"/>
          </p:cNvSpPr>
          <p:nvPr>
            <p:ph type="title"/>
          </p:nvPr>
        </p:nvSpPr>
        <p:spPr>
          <a:xfrm>
            <a:off x="311699" y="15886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Билингвална одељења</a:t>
            </a:r>
            <a:r>
              <a:rPr lang="en" sz="1900" b="1" dirty="0">
                <a:latin typeface="Lato" panose="020B0604020202020204" charset="0"/>
              </a:rPr>
              <a:t>*</a:t>
            </a:r>
            <a:endParaRPr sz="1900" b="1" dirty="0">
              <a:latin typeface="Lato" panose="020B0604020202020204" charset="0"/>
            </a:endParaRPr>
          </a:p>
        </p:txBody>
      </p:sp>
      <p:sp>
        <p:nvSpPr>
          <p:cNvPr id="463" name="Google Shape;463;p9"/>
          <p:cNvSpPr txBox="1"/>
          <p:nvPr/>
        </p:nvSpPr>
        <p:spPr>
          <a:xfrm>
            <a:off x="0" y="4588575"/>
            <a:ext cx="235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*Односи се само на државне факултете</a:t>
            </a: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83503-118A-4FA8-9479-AF0BCFC3F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4"/>
          <a:stretch/>
        </p:blipFill>
        <p:spPr>
          <a:xfrm>
            <a:off x="2095550" y="893719"/>
            <a:ext cx="4952899" cy="33560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Информатичко одељење</a:t>
            </a:r>
            <a:r>
              <a:rPr lang="en" sz="1900" b="1" dirty="0">
                <a:latin typeface="Lato" panose="020B0604020202020204" charset="0"/>
              </a:rPr>
              <a:t>*</a:t>
            </a:r>
            <a:endParaRPr sz="1900" b="1" dirty="0">
              <a:latin typeface="Lato" panose="020B0604020202020204" charset="0"/>
            </a:endParaRPr>
          </a:p>
        </p:txBody>
      </p:sp>
      <p:sp>
        <p:nvSpPr>
          <p:cNvPr id="476" name="Google Shape;476;p10"/>
          <p:cNvSpPr txBox="1"/>
          <p:nvPr/>
        </p:nvSpPr>
        <p:spPr>
          <a:xfrm>
            <a:off x="241005" y="4563275"/>
            <a:ext cx="235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*Односи се само на државне факултете</a:t>
            </a:r>
            <a:endParaRPr sz="1500" b="0" i="0" u="none" strike="noStrike" cap="none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BB2ED-CB06-4AB5-A48D-BF20613E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26" y="1169581"/>
            <a:ext cx="4865947" cy="31001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1"/>
          <p:cNvSpPr/>
          <p:nvPr/>
        </p:nvSpPr>
        <p:spPr>
          <a:xfrm flipH="1">
            <a:off x="3884462" y="4381400"/>
            <a:ext cx="1375071" cy="943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548800" y="4165979"/>
            <a:ext cx="2820381" cy="1206148"/>
          </a:xfrm>
          <a:custGeom>
            <a:avLst/>
            <a:gdLst/>
            <a:ahLst/>
            <a:cxnLst/>
            <a:rect l="l" t="t" r="r" b="b"/>
            <a:pathLst>
              <a:path w="61881" h="42470" extrusionOk="0">
                <a:moveTo>
                  <a:pt x="36131" y="0"/>
                </a:moveTo>
                <a:cubicBezTo>
                  <a:pt x="29078" y="0"/>
                  <a:pt x="23362" y="5716"/>
                  <a:pt x="23362" y="12768"/>
                </a:cubicBezTo>
                <a:cubicBezTo>
                  <a:pt x="23363" y="13374"/>
                  <a:pt x="23406" y="13979"/>
                  <a:pt x="23492" y="14578"/>
                </a:cubicBezTo>
                <a:cubicBezTo>
                  <a:pt x="21499" y="15346"/>
                  <a:pt x="19991" y="17093"/>
                  <a:pt x="19563" y="19232"/>
                </a:cubicBezTo>
                <a:cubicBezTo>
                  <a:pt x="18712" y="19447"/>
                  <a:pt x="17919" y="19846"/>
                  <a:pt x="17241" y="20403"/>
                </a:cubicBezTo>
                <a:cubicBezTo>
                  <a:pt x="17042" y="20388"/>
                  <a:pt x="16841" y="20378"/>
                  <a:pt x="16638" y="20378"/>
                </a:cubicBezTo>
                <a:cubicBezTo>
                  <a:pt x="12991" y="20378"/>
                  <a:pt x="9933" y="22894"/>
                  <a:pt x="9101" y="26284"/>
                </a:cubicBezTo>
                <a:cubicBezTo>
                  <a:pt x="5430" y="26407"/>
                  <a:pt x="2493" y="29419"/>
                  <a:pt x="2493" y="33119"/>
                </a:cubicBezTo>
                <a:cubicBezTo>
                  <a:pt x="2493" y="33899"/>
                  <a:pt x="2626" y="34673"/>
                  <a:pt x="2887" y="35409"/>
                </a:cubicBezTo>
                <a:cubicBezTo>
                  <a:pt x="1248" y="35727"/>
                  <a:pt x="1" y="37177"/>
                  <a:pt x="1" y="38906"/>
                </a:cubicBezTo>
                <a:cubicBezTo>
                  <a:pt x="1" y="40867"/>
                  <a:pt x="1604" y="42470"/>
                  <a:pt x="3564" y="42470"/>
                </a:cubicBezTo>
                <a:lnTo>
                  <a:pt x="58316" y="42470"/>
                </a:lnTo>
                <a:cubicBezTo>
                  <a:pt x="60276" y="42470"/>
                  <a:pt x="61881" y="40867"/>
                  <a:pt x="61881" y="38906"/>
                </a:cubicBezTo>
                <a:cubicBezTo>
                  <a:pt x="61881" y="36946"/>
                  <a:pt x="60276" y="35342"/>
                  <a:pt x="58316" y="35342"/>
                </a:cubicBezTo>
                <a:lnTo>
                  <a:pt x="58207" y="35342"/>
                </a:lnTo>
                <a:cubicBezTo>
                  <a:pt x="58670" y="34554"/>
                  <a:pt x="58914" y="33659"/>
                  <a:pt x="58914" y="32747"/>
                </a:cubicBezTo>
                <a:cubicBezTo>
                  <a:pt x="58914" y="32395"/>
                  <a:pt x="58877" y="32044"/>
                  <a:pt x="58807" y="31700"/>
                </a:cubicBezTo>
                <a:cubicBezTo>
                  <a:pt x="60465" y="30842"/>
                  <a:pt x="61601" y="29116"/>
                  <a:pt x="61601" y="27120"/>
                </a:cubicBezTo>
                <a:cubicBezTo>
                  <a:pt x="61601" y="24496"/>
                  <a:pt x="59641" y="22335"/>
                  <a:pt x="57105" y="22011"/>
                </a:cubicBezTo>
                <a:cubicBezTo>
                  <a:pt x="57119" y="21806"/>
                  <a:pt x="57128" y="21599"/>
                  <a:pt x="57128" y="21390"/>
                </a:cubicBezTo>
                <a:cubicBezTo>
                  <a:pt x="57128" y="16600"/>
                  <a:pt x="53525" y="12653"/>
                  <a:pt x="48882" y="12107"/>
                </a:cubicBezTo>
                <a:cubicBezTo>
                  <a:pt x="48538" y="5362"/>
                  <a:pt x="42960" y="0"/>
                  <a:pt x="361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11"/>
          <p:cNvGrpSpPr/>
          <p:nvPr/>
        </p:nvGrpSpPr>
        <p:grpSpPr>
          <a:xfrm>
            <a:off x="-194366" y="3558363"/>
            <a:ext cx="4633199" cy="2788150"/>
            <a:chOff x="4318277" y="3433093"/>
            <a:chExt cx="2144900" cy="1290750"/>
          </a:xfrm>
        </p:grpSpPr>
        <p:sp>
          <p:nvSpPr>
            <p:cNvPr id="491" name="Google Shape;491;p11"/>
            <p:cNvSpPr/>
            <p:nvPr/>
          </p:nvSpPr>
          <p:spPr>
            <a:xfrm>
              <a:off x="5598457" y="3588536"/>
              <a:ext cx="864720" cy="593522"/>
            </a:xfrm>
            <a:custGeom>
              <a:avLst/>
              <a:gdLst/>
              <a:ahLst/>
              <a:cxnLst/>
              <a:rect l="l" t="t" r="r" b="b"/>
              <a:pathLst>
                <a:path w="40982" h="28129" extrusionOk="0">
                  <a:moveTo>
                    <a:pt x="23928" y="1"/>
                  </a:moveTo>
                  <a:cubicBezTo>
                    <a:pt x="19259" y="1"/>
                    <a:pt x="15472" y="3787"/>
                    <a:pt x="15472" y="8457"/>
                  </a:cubicBezTo>
                  <a:cubicBezTo>
                    <a:pt x="15473" y="8859"/>
                    <a:pt x="15502" y="9259"/>
                    <a:pt x="15559" y="9656"/>
                  </a:cubicBezTo>
                  <a:cubicBezTo>
                    <a:pt x="14238" y="10165"/>
                    <a:pt x="13240" y="11322"/>
                    <a:pt x="12956" y="12739"/>
                  </a:cubicBezTo>
                  <a:cubicBezTo>
                    <a:pt x="12393" y="12880"/>
                    <a:pt x="11868" y="13145"/>
                    <a:pt x="11419" y="13514"/>
                  </a:cubicBezTo>
                  <a:cubicBezTo>
                    <a:pt x="11287" y="13503"/>
                    <a:pt x="11154" y="13496"/>
                    <a:pt x="11020" y="13496"/>
                  </a:cubicBezTo>
                  <a:cubicBezTo>
                    <a:pt x="8604" y="13496"/>
                    <a:pt x="6579" y="15163"/>
                    <a:pt x="6028" y="17409"/>
                  </a:cubicBezTo>
                  <a:cubicBezTo>
                    <a:pt x="3598" y="17490"/>
                    <a:pt x="1652" y="19485"/>
                    <a:pt x="1652" y="21935"/>
                  </a:cubicBezTo>
                  <a:cubicBezTo>
                    <a:pt x="1652" y="22452"/>
                    <a:pt x="1740" y="22965"/>
                    <a:pt x="1913" y="23451"/>
                  </a:cubicBezTo>
                  <a:cubicBezTo>
                    <a:pt x="827" y="23663"/>
                    <a:pt x="1" y="24623"/>
                    <a:pt x="0" y="25769"/>
                  </a:cubicBezTo>
                  <a:cubicBezTo>
                    <a:pt x="0" y="27067"/>
                    <a:pt x="1063" y="28129"/>
                    <a:pt x="2361" y="28129"/>
                  </a:cubicBezTo>
                  <a:lnTo>
                    <a:pt x="38622" y="28129"/>
                  </a:lnTo>
                  <a:cubicBezTo>
                    <a:pt x="39920" y="28129"/>
                    <a:pt x="40982" y="27067"/>
                    <a:pt x="40982" y="25769"/>
                  </a:cubicBezTo>
                  <a:cubicBezTo>
                    <a:pt x="40982" y="24469"/>
                    <a:pt x="39920" y="23407"/>
                    <a:pt x="38622" y="23407"/>
                  </a:cubicBezTo>
                  <a:lnTo>
                    <a:pt x="38549" y="23407"/>
                  </a:lnTo>
                  <a:cubicBezTo>
                    <a:pt x="38856" y="22886"/>
                    <a:pt x="39017" y="22293"/>
                    <a:pt x="39017" y="21689"/>
                  </a:cubicBezTo>
                  <a:cubicBezTo>
                    <a:pt x="39017" y="21456"/>
                    <a:pt x="38993" y="21223"/>
                    <a:pt x="38947" y="20996"/>
                  </a:cubicBezTo>
                  <a:cubicBezTo>
                    <a:pt x="40045" y="20427"/>
                    <a:pt x="40797" y="19284"/>
                    <a:pt x="40797" y="17962"/>
                  </a:cubicBezTo>
                  <a:cubicBezTo>
                    <a:pt x="40797" y="16224"/>
                    <a:pt x="39498" y="14793"/>
                    <a:pt x="37819" y="14578"/>
                  </a:cubicBezTo>
                  <a:cubicBezTo>
                    <a:pt x="37829" y="14442"/>
                    <a:pt x="37834" y="14306"/>
                    <a:pt x="37834" y="14167"/>
                  </a:cubicBezTo>
                  <a:cubicBezTo>
                    <a:pt x="37834" y="10995"/>
                    <a:pt x="35448" y="8381"/>
                    <a:pt x="32373" y="8020"/>
                  </a:cubicBezTo>
                  <a:cubicBezTo>
                    <a:pt x="32146" y="3552"/>
                    <a:pt x="28452" y="1"/>
                    <a:pt x="23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579213" y="4130342"/>
              <a:ext cx="864741" cy="593501"/>
            </a:xfrm>
            <a:custGeom>
              <a:avLst/>
              <a:gdLst/>
              <a:ahLst/>
              <a:cxnLst/>
              <a:rect l="l" t="t" r="r" b="b"/>
              <a:pathLst>
                <a:path w="40983" h="28128" extrusionOk="0">
                  <a:moveTo>
                    <a:pt x="2362" y="0"/>
                  </a:moveTo>
                  <a:cubicBezTo>
                    <a:pt x="1064" y="0"/>
                    <a:pt x="1" y="1062"/>
                    <a:pt x="1" y="2360"/>
                  </a:cubicBezTo>
                  <a:cubicBezTo>
                    <a:pt x="1" y="3660"/>
                    <a:pt x="1064" y="4722"/>
                    <a:pt x="2362" y="4722"/>
                  </a:cubicBezTo>
                  <a:lnTo>
                    <a:pt x="2433" y="4722"/>
                  </a:lnTo>
                  <a:cubicBezTo>
                    <a:pt x="2007" y="5449"/>
                    <a:pt x="1866" y="6308"/>
                    <a:pt x="2037" y="7133"/>
                  </a:cubicBezTo>
                  <a:cubicBezTo>
                    <a:pt x="938" y="7701"/>
                    <a:pt x="186" y="8845"/>
                    <a:pt x="186" y="10167"/>
                  </a:cubicBezTo>
                  <a:cubicBezTo>
                    <a:pt x="186" y="11905"/>
                    <a:pt x="1484" y="13336"/>
                    <a:pt x="3163" y="13551"/>
                  </a:cubicBezTo>
                  <a:cubicBezTo>
                    <a:pt x="3155" y="13687"/>
                    <a:pt x="3148" y="13823"/>
                    <a:pt x="3148" y="13962"/>
                  </a:cubicBezTo>
                  <a:cubicBezTo>
                    <a:pt x="3148" y="17134"/>
                    <a:pt x="5535" y="19747"/>
                    <a:pt x="8610" y="20109"/>
                  </a:cubicBezTo>
                  <a:cubicBezTo>
                    <a:pt x="8838" y="24576"/>
                    <a:pt x="12531" y="28127"/>
                    <a:pt x="17054" y="28127"/>
                  </a:cubicBezTo>
                  <a:cubicBezTo>
                    <a:pt x="21725" y="28127"/>
                    <a:pt x="25510" y="24342"/>
                    <a:pt x="25510" y="19671"/>
                  </a:cubicBezTo>
                  <a:cubicBezTo>
                    <a:pt x="25510" y="19270"/>
                    <a:pt x="25482" y="18869"/>
                    <a:pt x="25424" y="18473"/>
                  </a:cubicBezTo>
                  <a:cubicBezTo>
                    <a:pt x="26744" y="17964"/>
                    <a:pt x="27744" y="16807"/>
                    <a:pt x="28026" y="15390"/>
                  </a:cubicBezTo>
                  <a:cubicBezTo>
                    <a:pt x="28589" y="15249"/>
                    <a:pt x="29115" y="14984"/>
                    <a:pt x="29563" y="14615"/>
                  </a:cubicBezTo>
                  <a:cubicBezTo>
                    <a:pt x="29695" y="14625"/>
                    <a:pt x="29828" y="14632"/>
                    <a:pt x="29963" y="14632"/>
                  </a:cubicBezTo>
                  <a:cubicBezTo>
                    <a:pt x="32378" y="14632"/>
                    <a:pt x="34404" y="12966"/>
                    <a:pt x="34954" y="10720"/>
                  </a:cubicBezTo>
                  <a:cubicBezTo>
                    <a:pt x="37386" y="10639"/>
                    <a:pt x="39331" y="8644"/>
                    <a:pt x="39331" y="6193"/>
                  </a:cubicBezTo>
                  <a:cubicBezTo>
                    <a:pt x="39332" y="5677"/>
                    <a:pt x="39243" y="5164"/>
                    <a:pt x="39070" y="4678"/>
                  </a:cubicBezTo>
                  <a:cubicBezTo>
                    <a:pt x="40155" y="4466"/>
                    <a:pt x="40982" y="3506"/>
                    <a:pt x="40982" y="2360"/>
                  </a:cubicBezTo>
                  <a:cubicBezTo>
                    <a:pt x="40982" y="1062"/>
                    <a:pt x="39919" y="0"/>
                    <a:pt x="38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187197" y="4087467"/>
              <a:ext cx="864741" cy="593522"/>
            </a:xfrm>
            <a:custGeom>
              <a:avLst/>
              <a:gdLst/>
              <a:ahLst/>
              <a:cxnLst/>
              <a:rect l="l" t="t" r="r" b="b"/>
              <a:pathLst>
                <a:path w="40983" h="28129" extrusionOk="0">
                  <a:moveTo>
                    <a:pt x="2361" y="1"/>
                  </a:moveTo>
                  <a:cubicBezTo>
                    <a:pt x="1063" y="1"/>
                    <a:pt x="1" y="1064"/>
                    <a:pt x="1" y="2362"/>
                  </a:cubicBezTo>
                  <a:cubicBezTo>
                    <a:pt x="1" y="3661"/>
                    <a:pt x="1063" y="4723"/>
                    <a:pt x="2361" y="4723"/>
                  </a:cubicBezTo>
                  <a:lnTo>
                    <a:pt x="2433" y="4723"/>
                  </a:lnTo>
                  <a:cubicBezTo>
                    <a:pt x="2127" y="5244"/>
                    <a:pt x="1965" y="5838"/>
                    <a:pt x="1965" y="6442"/>
                  </a:cubicBezTo>
                  <a:cubicBezTo>
                    <a:pt x="1965" y="6674"/>
                    <a:pt x="1989" y="6906"/>
                    <a:pt x="2037" y="7135"/>
                  </a:cubicBezTo>
                  <a:cubicBezTo>
                    <a:pt x="937" y="7702"/>
                    <a:pt x="185" y="8847"/>
                    <a:pt x="185" y="10168"/>
                  </a:cubicBezTo>
                  <a:cubicBezTo>
                    <a:pt x="185" y="11906"/>
                    <a:pt x="1484" y="13337"/>
                    <a:pt x="3163" y="13552"/>
                  </a:cubicBezTo>
                  <a:cubicBezTo>
                    <a:pt x="3155" y="13689"/>
                    <a:pt x="3148" y="13825"/>
                    <a:pt x="3148" y="13963"/>
                  </a:cubicBezTo>
                  <a:cubicBezTo>
                    <a:pt x="3148" y="17135"/>
                    <a:pt x="5534" y="19748"/>
                    <a:pt x="8609" y="20111"/>
                  </a:cubicBezTo>
                  <a:cubicBezTo>
                    <a:pt x="8837" y="24577"/>
                    <a:pt x="12531" y="28128"/>
                    <a:pt x="17054" y="28128"/>
                  </a:cubicBezTo>
                  <a:cubicBezTo>
                    <a:pt x="21724" y="28128"/>
                    <a:pt x="25510" y="24343"/>
                    <a:pt x="25510" y="19673"/>
                  </a:cubicBezTo>
                  <a:cubicBezTo>
                    <a:pt x="25509" y="19272"/>
                    <a:pt x="25480" y="18871"/>
                    <a:pt x="25423" y="18474"/>
                  </a:cubicBezTo>
                  <a:cubicBezTo>
                    <a:pt x="26744" y="17966"/>
                    <a:pt x="27743" y="16808"/>
                    <a:pt x="28026" y="15392"/>
                  </a:cubicBezTo>
                  <a:cubicBezTo>
                    <a:pt x="28589" y="15250"/>
                    <a:pt x="29114" y="14985"/>
                    <a:pt x="29563" y="14617"/>
                  </a:cubicBezTo>
                  <a:cubicBezTo>
                    <a:pt x="29695" y="14626"/>
                    <a:pt x="29828" y="14633"/>
                    <a:pt x="29962" y="14633"/>
                  </a:cubicBezTo>
                  <a:cubicBezTo>
                    <a:pt x="32378" y="14633"/>
                    <a:pt x="34403" y="12967"/>
                    <a:pt x="34954" y="10721"/>
                  </a:cubicBezTo>
                  <a:cubicBezTo>
                    <a:pt x="37385" y="10640"/>
                    <a:pt x="39331" y="8646"/>
                    <a:pt x="39331" y="6195"/>
                  </a:cubicBezTo>
                  <a:cubicBezTo>
                    <a:pt x="39331" y="5678"/>
                    <a:pt x="39242" y="5166"/>
                    <a:pt x="39069" y="4679"/>
                  </a:cubicBezTo>
                  <a:cubicBezTo>
                    <a:pt x="40155" y="4467"/>
                    <a:pt x="40981" y="3507"/>
                    <a:pt x="40982" y="2362"/>
                  </a:cubicBezTo>
                  <a:cubicBezTo>
                    <a:pt x="40982" y="1063"/>
                    <a:pt x="39919" y="1"/>
                    <a:pt x="38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4416203" y="4161359"/>
              <a:ext cx="597257" cy="409931"/>
            </a:xfrm>
            <a:custGeom>
              <a:avLst/>
              <a:gdLst/>
              <a:ahLst/>
              <a:cxnLst/>
              <a:rect l="l" t="t" r="r" b="b"/>
              <a:pathLst>
                <a:path w="28306" h="19428" extrusionOk="0">
                  <a:moveTo>
                    <a:pt x="1631" y="1"/>
                  </a:moveTo>
                  <a:cubicBezTo>
                    <a:pt x="735" y="1"/>
                    <a:pt x="1" y="735"/>
                    <a:pt x="1" y="1631"/>
                  </a:cubicBezTo>
                  <a:cubicBezTo>
                    <a:pt x="1" y="2528"/>
                    <a:pt x="735" y="3261"/>
                    <a:pt x="1631" y="3261"/>
                  </a:cubicBezTo>
                  <a:lnTo>
                    <a:pt x="1680" y="3261"/>
                  </a:lnTo>
                  <a:cubicBezTo>
                    <a:pt x="1469" y="3622"/>
                    <a:pt x="1357" y="4031"/>
                    <a:pt x="1357" y="4449"/>
                  </a:cubicBezTo>
                  <a:cubicBezTo>
                    <a:pt x="1357" y="4609"/>
                    <a:pt x="1374" y="4769"/>
                    <a:pt x="1407" y="4927"/>
                  </a:cubicBezTo>
                  <a:cubicBezTo>
                    <a:pt x="621" y="5332"/>
                    <a:pt x="128" y="6140"/>
                    <a:pt x="128" y="7023"/>
                  </a:cubicBezTo>
                  <a:cubicBezTo>
                    <a:pt x="128" y="8222"/>
                    <a:pt x="1026" y="9210"/>
                    <a:pt x="2185" y="9360"/>
                  </a:cubicBezTo>
                  <a:cubicBezTo>
                    <a:pt x="2179" y="9453"/>
                    <a:pt x="2174" y="9547"/>
                    <a:pt x="2174" y="9643"/>
                  </a:cubicBezTo>
                  <a:cubicBezTo>
                    <a:pt x="2174" y="11834"/>
                    <a:pt x="3823" y="13639"/>
                    <a:pt x="5947" y="13890"/>
                  </a:cubicBezTo>
                  <a:cubicBezTo>
                    <a:pt x="6104" y="16974"/>
                    <a:pt x="8655" y="19428"/>
                    <a:pt x="11779" y="19428"/>
                  </a:cubicBezTo>
                  <a:cubicBezTo>
                    <a:pt x="15004" y="19428"/>
                    <a:pt x="17619" y="16813"/>
                    <a:pt x="17619" y="13587"/>
                  </a:cubicBezTo>
                  <a:cubicBezTo>
                    <a:pt x="17619" y="13310"/>
                    <a:pt x="17599" y="13033"/>
                    <a:pt x="17560" y="12758"/>
                  </a:cubicBezTo>
                  <a:cubicBezTo>
                    <a:pt x="18483" y="12403"/>
                    <a:pt x="19161" y="11600"/>
                    <a:pt x="19357" y="10630"/>
                  </a:cubicBezTo>
                  <a:cubicBezTo>
                    <a:pt x="19746" y="10532"/>
                    <a:pt x="20109" y="10349"/>
                    <a:pt x="20419" y="10094"/>
                  </a:cubicBezTo>
                  <a:cubicBezTo>
                    <a:pt x="20511" y="10102"/>
                    <a:pt x="20602" y="10106"/>
                    <a:pt x="20695" y="10106"/>
                  </a:cubicBezTo>
                  <a:cubicBezTo>
                    <a:pt x="22363" y="10106"/>
                    <a:pt x="23762" y="8955"/>
                    <a:pt x="24142" y="7404"/>
                  </a:cubicBezTo>
                  <a:cubicBezTo>
                    <a:pt x="25821" y="7348"/>
                    <a:pt x="27165" y="5971"/>
                    <a:pt x="27165" y="4278"/>
                  </a:cubicBezTo>
                  <a:cubicBezTo>
                    <a:pt x="27165" y="3921"/>
                    <a:pt x="27104" y="3567"/>
                    <a:pt x="26985" y="3231"/>
                  </a:cubicBezTo>
                  <a:cubicBezTo>
                    <a:pt x="27734" y="3085"/>
                    <a:pt x="28305" y="2421"/>
                    <a:pt x="28305" y="1631"/>
                  </a:cubicBezTo>
                  <a:cubicBezTo>
                    <a:pt x="28305" y="735"/>
                    <a:pt x="27572" y="1"/>
                    <a:pt x="26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4318277" y="3635885"/>
              <a:ext cx="864699" cy="593522"/>
            </a:xfrm>
            <a:custGeom>
              <a:avLst/>
              <a:gdLst/>
              <a:ahLst/>
              <a:cxnLst/>
              <a:rect l="l" t="t" r="r" b="b"/>
              <a:pathLst>
                <a:path w="40981" h="28129" extrusionOk="0">
                  <a:moveTo>
                    <a:pt x="17054" y="0"/>
                  </a:moveTo>
                  <a:cubicBezTo>
                    <a:pt x="12530" y="0"/>
                    <a:pt x="8836" y="3552"/>
                    <a:pt x="8609" y="8019"/>
                  </a:cubicBezTo>
                  <a:cubicBezTo>
                    <a:pt x="5534" y="8381"/>
                    <a:pt x="3147" y="10994"/>
                    <a:pt x="3147" y="14167"/>
                  </a:cubicBezTo>
                  <a:cubicBezTo>
                    <a:pt x="3147" y="14305"/>
                    <a:pt x="3154" y="14442"/>
                    <a:pt x="3163" y="14578"/>
                  </a:cubicBezTo>
                  <a:cubicBezTo>
                    <a:pt x="1484" y="14793"/>
                    <a:pt x="184" y="16224"/>
                    <a:pt x="184" y="17961"/>
                  </a:cubicBezTo>
                  <a:cubicBezTo>
                    <a:pt x="184" y="19283"/>
                    <a:pt x="937" y="20427"/>
                    <a:pt x="2035" y="20995"/>
                  </a:cubicBezTo>
                  <a:cubicBezTo>
                    <a:pt x="1989" y="21223"/>
                    <a:pt x="1965" y="21456"/>
                    <a:pt x="1965" y="21688"/>
                  </a:cubicBezTo>
                  <a:cubicBezTo>
                    <a:pt x="1965" y="22292"/>
                    <a:pt x="2126" y="22885"/>
                    <a:pt x="2431" y="23407"/>
                  </a:cubicBezTo>
                  <a:lnTo>
                    <a:pt x="2361" y="23407"/>
                  </a:lnTo>
                  <a:cubicBezTo>
                    <a:pt x="1062" y="23407"/>
                    <a:pt x="0" y="24469"/>
                    <a:pt x="0" y="25767"/>
                  </a:cubicBezTo>
                  <a:cubicBezTo>
                    <a:pt x="0" y="27065"/>
                    <a:pt x="1062" y="28128"/>
                    <a:pt x="2361" y="28128"/>
                  </a:cubicBezTo>
                  <a:lnTo>
                    <a:pt x="38621" y="28128"/>
                  </a:lnTo>
                  <a:cubicBezTo>
                    <a:pt x="39919" y="28128"/>
                    <a:pt x="40981" y="27066"/>
                    <a:pt x="40981" y="25767"/>
                  </a:cubicBezTo>
                  <a:cubicBezTo>
                    <a:pt x="40981" y="24623"/>
                    <a:pt x="40155" y="23663"/>
                    <a:pt x="39069" y="23451"/>
                  </a:cubicBezTo>
                  <a:cubicBezTo>
                    <a:pt x="39242" y="22964"/>
                    <a:pt x="39330" y="22452"/>
                    <a:pt x="39330" y="21934"/>
                  </a:cubicBezTo>
                  <a:cubicBezTo>
                    <a:pt x="39330" y="19484"/>
                    <a:pt x="37384" y="17490"/>
                    <a:pt x="34954" y="17409"/>
                  </a:cubicBezTo>
                  <a:cubicBezTo>
                    <a:pt x="34403" y="15163"/>
                    <a:pt x="32378" y="13496"/>
                    <a:pt x="29962" y="13496"/>
                  </a:cubicBezTo>
                  <a:cubicBezTo>
                    <a:pt x="29828" y="13496"/>
                    <a:pt x="29695" y="13503"/>
                    <a:pt x="29563" y="13514"/>
                  </a:cubicBezTo>
                  <a:cubicBezTo>
                    <a:pt x="29114" y="13145"/>
                    <a:pt x="28589" y="12880"/>
                    <a:pt x="28025" y="12738"/>
                  </a:cubicBezTo>
                  <a:cubicBezTo>
                    <a:pt x="27742" y="11322"/>
                    <a:pt x="26744" y="10164"/>
                    <a:pt x="25423" y="9656"/>
                  </a:cubicBezTo>
                  <a:cubicBezTo>
                    <a:pt x="25480" y="9258"/>
                    <a:pt x="25508" y="8858"/>
                    <a:pt x="25510" y="8456"/>
                  </a:cubicBezTo>
                  <a:cubicBezTo>
                    <a:pt x="25510" y="3787"/>
                    <a:pt x="21723" y="0"/>
                    <a:pt x="17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789686" y="3971501"/>
              <a:ext cx="377057" cy="69377"/>
            </a:xfrm>
            <a:custGeom>
              <a:avLst/>
              <a:gdLst/>
              <a:ahLst/>
              <a:cxnLst/>
              <a:rect l="l" t="t" r="r" b="b"/>
              <a:pathLst>
                <a:path w="17870" h="3288" extrusionOk="0">
                  <a:moveTo>
                    <a:pt x="9569" y="0"/>
                  </a:moveTo>
                  <a:lnTo>
                    <a:pt x="0" y="3287"/>
                  </a:lnTo>
                  <a:lnTo>
                    <a:pt x="8422" y="3287"/>
                  </a:lnTo>
                  <a:lnTo>
                    <a:pt x="178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741881" y="3672282"/>
              <a:ext cx="106471" cy="89337"/>
            </a:xfrm>
            <a:custGeom>
              <a:avLst/>
              <a:gdLst/>
              <a:ahLst/>
              <a:cxnLst/>
              <a:rect l="l" t="t" r="r" b="b"/>
              <a:pathLst>
                <a:path w="5046" h="4234" extrusionOk="0">
                  <a:moveTo>
                    <a:pt x="1294" y="0"/>
                  </a:moveTo>
                  <a:cubicBezTo>
                    <a:pt x="999" y="0"/>
                    <a:pt x="683" y="99"/>
                    <a:pt x="480" y="444"/>
                  </a:cubicBezTo>
                  <a:cubicBezTo>
                    <a:pt x="1" y="1255"/>
                    <a:pt x="2329" y="3954"/>
                    <a:pt x="2329" y="3954"/>
                  </a:cubicBezTo>
                  <a:cubicBezTo>
                    <a:pt x="2329" y="3954"/>
                    <a:pt x="3123" y="4234"/>
                    <a:pt x="3758" y="4234"/>
                  </a:cubicBezTo>
                  <a:cubicBezTo>
                    <a:pt x="4515" y="4234"/>
                    <a:pt x="5046" y="3837"/>
                    <a:pt x="3737" y="2098"/>
                  </a:cubicBezTo>
                  <a:lnTo>
                    <a:pt x="2053" y="181"/>
                  </a:lnTo>
                  <a:cubicBezTo>
                    <a:pt x="2053" y="181"/>
                    <a:pt x="1692" y="0"/>
                    <a:pt x="1294" y="0"/>
                  </a:cubicBezTo>
                  <a:close/>
                </a:path>
              </a:pathLst>
            </a:custGeom>
            <a:solidFill>
              <a:srgbClr val="F0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604858" y="3615059"/>
              <a:ext cx="192010" cy="144873"/>
            </a:xfrm>
            <a:custGeom>
              <a:avLst/>
              <a:gdLst/>
              <a:ahLst/>
              <a:cxnLst/>
              <a:rect l="l" t="t" r="r" b="b"/>
              <a:pathLst>
                <a:path w="9100" h="6866" extrusionOk="0">
                  <a:moveTo>
                    <a:pt x="6777" y="0"/>
                  </a:moveTo>
                  <a:cubicBezTo>
                    <a:pt x="6740" y="0"/>
                    <a:pt x="6708" y="11"/>
                    <a:pt x="6682" y="32"/>
                  </a:cubicBezTo>
                  <a:cubicBezTo>
                    <a:pt x="6265" y="377"/>
                    <a:pt x="5636" y="947"/>
                    <a:pt x="3434" y="2519"/>
                  </a:cubicBezTo>
                  <a:cubicBezTo>
                    <a:pt x="1231" y="4091"/>
                    <a:pt x="0" y="5810"/>
                    <a:pt x="0" y="5810"/>
                  </a:cubicBezTo>
                  <a:cubicBezTo>
                    <a:pt x="0" y="5810"/>
                    <a:pt x="555" y="6601"/>
                    <a:pt x="1246" y="6831"/>
                  </a:cubicBezTo>
                  <a:cubicBezTo>
                    <a:pt x="1316" y="6854"/>
                    <a:pt x="1386" y="6865"/>
                    <a:pt x="1457" y="6865"/>
                  </a:cubicBezTo>
                  <a:cubicBezTo>
                    <a:pt x="2088" y="6865"/>
                    <a:pt x="2806" y="6003"/>
                    <a:pt x="4355" y="5265"/>
                  </a:cubicBezTo>
                  <a:cubicBezTo>
                    <a:pt x="5290" y="4819"/>
                    <a:pt x="6062" y="4717"/>
                    <a:pt x="6573" y="4717"/>
                  </a:cubicBezTo>
                  <a:cubicBezTo>
                    <a:pt x="7003" y="4717"/>
                    <a:pt x="7247" y="4789"/>
                    <a:pt x="7247" y="4789"/>
                  </a:cubicBezTo>
                  <a:cubicBezTo>
                    <a:pt x="7697" y="3817"/>
                    <a:pt x="8808" y="2988"/>
                    <a:pt x="8808" y="2988"/>
                  </a:cubicBezTo>
                  <a:cubicBezTo>
                    <a:pt x="9100" y="2287"/>
                    <a:pt x="7341" y="0"/>
                    <a:pt x="67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628025" y="3854776"/>
              <a:ext cx="154157" cy="68533"/>
            </a:xfrm>
            <a:custGeom>
              <a:avLst/>
              <a:gdLst/>
              <a:ahLst/>
              <a:cxnLst/>
              <a:rect l="l" t="t" r="r" b="b"/>
              <a:pathLst>
                <a:path w="7306" h="3248" extrusionOk="0">
                  <a:moveTo>
                    <a:pt x="1351" y="1"/>
                  </a:moveTo>
                  <a:cubicBezTo>
                    <a:pt x="1351" y="1"/>
                    <a:pt x="126" y="5"/>
                    <a:pt x="63" y="945"/>
                  </a:cubicBezTo>
                  <a:cubicBezTo>
                    <a:pt x="0" y="1884"/>
                    <a:pt x="3294" y="3247"/>
                    <a:pt x="3294" y="3247"/>
                  </a:cubicBezTo>
                  <a:cubicBezTo>
                    <a:pt x="3294" y="3247"/>
                    <a:pt x="7305" y="2730"/>
                    <a:pt x="3717" y="956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F0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4523116" y="3816374"/>
              <a:ext cx="139218" cy="182283"/>
            </a:xfrm>
            <a:custGeom>
              <a:avLst/>
              <a:gdLst/>
              <a:ahLst/>
              <a:cxnLst/>
              <a:rect l="l" t="t" r="r" b="b"/>
              <a:pathLst>
                <a:path w="6598" h="8639" extrusionOk="0">
                  <a:moveTo>
                    <a:pt x="3624" y="0"/>
                  </a:moveTo>
                  <a:cubicBezTo>
                    <a:pt x="3492" y="0"/>
                    <a:pt x="3401" y="33"/>
                    <a:pt x="3369" y="106"/>
                  </a:cubicBezTo>
                  <a:cubicBezTo>
                    <a:pt x="3152" y="600"/>
                    <a:pt x="2847" y="1392"/>
                    <a:pt x="1587" y="3787"/>
                  </a:cubicBezTo>
                  <a:cubicBezTo>
                    <a:pt x="327" y="6182"/>
                    <a:pt x="1" y="8271"/>
                    <a:pt x="1" y="8271"/>
                  </a:cubicBezTo>
                  <a:cubicBezTo>
                    <a:pt x="1" y="8271"/>
                    <a:pt x="686" y="8639"/>
                    <a:pt x="1347" y="8639"/>
                  </a:cubicBezTo>
                  <a:cubicBezTo>
                    <a:pt x="1423" y="8639"/>
                    <a:pt x="1499" y="8634"/>
                    <a:pt x="1574" y="8623"/>
                  </a:cubicBezTo>
                  <a:cubicBezTo>
                    <a:pt x="2293" y="8518"/>
                    <a:pt x="2475" y="7334"/>
                    <a:pt x="3645" y="5826"/>
                  </a:cubicBezTo>
                  <a:cubicBezTo>
                    <a:pt x="4814" y="4317"/>
                    <a:pt x="6015" y="4100"/>
                    <a:pt x="6015" y="4100"/>
                  </a:cubicBezTo>
                  <a:cubicBezTo>
                    <a:pt x="5979" y="3029"/>
                    <a:pt x="6598" y="1790"/>
                    <a:pt x="6598" y="1789"/>
                  </a:cubicBezTo>
                  <a:cubicBezTo>
                    <a:pt x="6549" y="1099"/>
                    <a:pt x="4391" y="0"/>
                    <a:pt x="3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633272" y="3835026"/>
              <a:ext cx="185342" cy="171037"/>
            </a:xfrm>
            <a:custGeom>
              <a:avLst/>
              <a:gdLst/>
              <a:ahLst/>
              <a:cxnLst/>
              <a:rect l="l" t="t" r="r" b="b"/>
              <a:pathLst>
                <a:path w="8784" h="8106" extrusionOk="0">
                  <a:moveTo>
                    <a:pt x="2729" y="1"/>
                  </a:moveTo>
                  <a:cubicBezTo>
                    <a:pt x="1110" y="1"/>
                    <a:pt x="1" y="1377"/>
                    <a:pt x="1" y="1377"/>
                  </a:cubicBezTo>
                  <a:cubicBezTo>
                    <a:pt x="1" y="1377"/>
                    <a:pt x="3081" y="6996"/>
                    <a:pt x="4444" y="7704"/>
                  </a:cubicBezTo>
                  <a:cubicBezTo>
                    <a:pt x="4963" y="7974"/>
                    <a:pt x="5568" y="8106"/>
                    <a:pt x="6145" y="8106"/>
                  </a:cubicBezTo>
                  <a:cubicBezTo>
                    <a:pt x="7086" y="8106"/>
                    <a:pt x="7956" y="7756"/>
                    <a:pt x="8272" y="7081"/>
                  </a:cubicBezTo>
                  <a:cubicBezTo>
                    <a:pt x="8784" y="5991"/>
                    <a:pt x="4914" y="867"/>
                    <a:pt x="4914" y="867"/>
                  </a:cubicBezTo>
                  <a:cubicBezTo>
                    <a:pt x="4128" y="228"/>
                    <a:pt x="3387" y="1"/>
                    <a:pt x="2729" y="1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5574171" y="3721276"/>
              <a:ext cx="162786" cy="173273"/>
            </a:xfrm>
            <a:custGeom>
              <a:avLst/>
              <a:gdLst/>
              <a:ahLst/>
              <a:cxnLst/>
              <a:rect l="l" t="t" r="r" b="b"/>
              <a:pathLst>
                <a:path w="7715" h="8212" extrusionOk="0">
                  <a:moveTo>
                    <a:pt x="3799" y="0"/>
                  </a:moveTo>
                  <a:cubicBezTo>
                    <a:pt x="2229" y="0"/>
                    <a:pt x="439" y="1675"/>
                    <a:pt x="253" y="2972"/>
                  </a:cubicBezTo>
                  <a:cubicBezTo>
                    <a:pt x="0" y="4736"/>
                    <a:pt x="3715" y="8208"/>
                    <a:pt x="3715" y="8208"/>
                  </a:cubicBezTo>
                  <a:cubicBezTo>
                    <a:pt x="3748" y="8210"/>
                    <a:pt x="3781" y="8211"/>
                    <a:pt x="3815" y="8211"/>
                  </a:cubicBezTo>
                  <a:cubicBezTo>
                    <a:pt x="5307" y="8211"/>
                    <a:pt x="7715" y="6258"/>
                    <a:pt x="7715" y="6258"/>
                  </a:cubicBezTo>
                  <a:cubicBezTo>
                    <a:pt x="7280" y="3423"/>
                    <a:pt x="5322" y="745"/>
                    <a:pt x="5322" y="745"/>
                  </a:cubicBezTo>
                  <a:cubicBezTo>
                    <a:pt x="4899" y="217"/>
                    <a:pt x="4363" y="0"/>
                    <a:pt x="3799" y="0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715119" y="3922591"/>
              <a:ext cx="283457" cy="101449"/>
            </a:xfrm>
            <a:custGeom>
              <a:avLst/>
              <a:gdLst/>
              <a:ahLst/>
              <a:cxnLst/>
              <a:rect l="l" t="t" r="r" b="b"/>
              <a:pathLst>
                <a:path w="13434" h="4808" extrusionOk="0">
                  <a:moveTo>
                    <a:pt x="12305" y="0"/>
                  </a:moveTo>
                  <a:cubicBezTo>
                    <a:pt x="10621" y="0"/>
                    <a:pt x="2906" y="860"/>
                    <a:pt x="2906" y="860"/>
                  </a:cubicBezTo>
                  <a:cubicBezTo>
                    <a:pt x="2893" y="854"/>
                    <a:pt x="2877" y="851"/>
                    <a:pt x="2859" y="851"/>
                  </a:cubicBezTo>
                  <a:cubicBezTo>
                    <a:pt x="2559" y="851"/>
                    <a:pt x="1614" y="1692"/>
                    <a:pt x="828" y="2447"/>
                  </a:cubicBezTo>
                  <a:cubicBezTo>
                    <a:pt x="0" y="3242"/>
                    <a:pt x="444" y="4699"/>
                    <a:pt x="1586" y="4803"/>
                  </a:cubicBezTo>
                  <a:cubicBezTo>
                    <a:pt x="1622" y="4806"/>
                    <a:pt x="1658" y="4807"/>
                    <a:pt x="1693" y="4807"/>
                  </a:cubicBezTo>
                  <a:cubicBezTo>
                    <a:pt x="1841" y="4807"/>
                    <a:pt x="1985" y="4779"/>
                    <a:pt x="2121" y="4712"/>
                  </a:cubicBezTo>
                  <a:cubicBezTo>
                    <a:pt x="3133" y="4218"/>
                    <a:pt x="11335" y="2816"/>
                    <a:pt x="12559" y="1600"/>
                  </a:cubicBezTo>
                  <a:cubicBezTo>
                    <a:pt x="13215" y="949"/>
                    <a:pt x="13433" y="142"/>
                    <a:pt x="12556" y="12"/>
                  </a:cubicBezTo>
                  <a:cubicBezTo>
                    <a:pt x="12501" y="4"/>
                    <a:pt x="12416" y="0"/>
                    <a:pt x="12305" y="0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952852" y="3913582"/>
              <a:ext cx="101217" cy="63722"/>
            </a:xfrm>
            <a:custGeom>
              <a:avLst/>
              <a:gdLst/>
              <a:ahLst/>
              <a:cxnLst/>
              <a:rect l="l" t="t" r="r" b="b"/>
              <a:pathLst>
                <a:path w="4797" h="3020" extrusionOk="0">
                  <a:moveTo>
                    <a:pt x="3907" y="1"/>
                  </a:moveTo>
                  <a:cubicBezTo>
                    <a:pt x="3366" y="1"/>
                    <a:pt x="392" y="454"/>
                    <a:pt x="392" y="454"/>
                  </a:cubicBezTo>
                  <a:cubicBezTo>
                    <a:pt x="1" y="1014"/>
                    <a:pt x="578" y="1845"/>
                    <a:pt x="578" y="1845"/>
                  </a:cubicBezTo>
                  <a:cubicBezTo>
                    <a:pt x="578" y="1845"/>
                    <a:pt x="2548" y="3020"/>
                    <a:pt x="3652" y="3020"/>
                  </a:cubicBezTo>
                  <a:cubicBezTo>
                    <a:pt x="3970" y="3020"/>
                    <a:pt x="4216" y="2922"/>
                    <a:pt x="4322" y="2671"/>
                  </a:cubicBezTo>
                  <a:cubicBezTo>
                    <a:pt x="4796" y="1547"/>
                    <a:pt x="4388" y="20"/>
                    <a:pt x="3936" y="1"/>
                  </a:cubicBezTo>
                  <a:cubicBezTo>
                    <a:pt x="3928" y="1"/>
                    <a:pt x="3918" y="1"/>
                    <a:pt x="3907" y="1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6029825" y="3953651"/>
              <a:ext cx="51695" cy="45154"/>
            </a:xfrm>
            <a:custGeom>
              <a:avLst/>
              <a:gdLst/>
              <a:ahLst/>
              <a:cxnLst/>
              <a:rect l="l" t="t" r="r" b="b"/>
              <a:pathLst>
                <a:path w="2450" h="2140" extrusionOk="0">
                  <a:moveTo>
                    <a:pt x="304" y="1"/>
                  </a:moveTo>
                  <a:cubicBezTo>
                    <a:pt x="304" y="1"/>
                    <a:pt x="1" y="581"/>
                    <a:pt x="256" y="922"/>
                  </a:cubicBezTo>
                  <a:cubicBezTo>
                    <a:pt x="256" y="922"/>
                    <a:pt x="799" y="1227"/>
                    <a:pt x="1165" y="1227"/>
                  </a:cubicBezTo>
                  <a:cubicBezTo>
                    <a:pt x="1186" y="1227"/>
                    <a:pt x="1206" y="1226"/>
                    <a:pt x="1225" y="1224"/>
                  </a:cubicBezTo>
                  <a:cubicBezTo>
                    <a:pt x="1225" y="1224"/>
                    <a:pt x="1408" y="1461"/>
                    <a:pt x="1627" y="1571"/>
                  </a:cubicBezTo>
                  <a:cubicBezTo>
                    <a:pt x="1627" y="1571"/>
                    <a:pt x="1886" y="2086"/>
                    <a:pt x="2181" y="2137"/>
                  </a:cubicBezTo>
                  <a:cubicBezTo>
                    <a:pt x="2191" y="2139"/>
                    <a:pt x="2201" y="2139"/>
                    <a:pt x="2210" y="2139"/>
                  </a:cubicBezTo>
                  <a:cubicBezTo>
                    <a:pt x="2450" y="2139"/>
                    <a:pt x="2110" y="1501"/>
                    <a:pt x="2110" y="1501"/>
                  </a:cubicBezTo>
                  <a:cubicBezTo>
                    <a:pt x="2110" y="1501"/>
                    <a:pt x="1889" y="950"/>
                    <a:pt x="1502" y="767"/>
                  </a:cubicBezTo>
                  <a:cubicBezTo>
                    <a:pt x="1114" y="585"/>
                    <a:pt x="304" y="1"/>
                    <a:pt x="304" y="1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6034425" y="3926221"/>
              <a:ext cx="71191" cy="49036"/>
            </a:xfrm>
            <a:custGeom>
              <a:avLst/>
              <a:gdLst/>
              <a:ahLst/>
              <a:cxnLst/>
              <a:rect l="l" t="t" r="r" b="b"/>
              <a:pathLst>
                <a:path w="3374" h="2324" extrusionOk="0">
                  <a:moveTo>
                    <a:pt x="243" y="1"/>
                  </a:moveTo>
                  <a:lnTo>
                    <a:pt x="243" y="1"/>
                  </a:lnTo>
                  <a:cubicBezTo>
                    <a:pt x="0" y="119"/>
                    <a:pt x="113" y="685"/>
                    <a:pt x="262" y="936"/>
                  </a:cubicBezTo>
                  <a:cubicBezTo>
                    <a:pt x="359" y="1100"/>
                    <a:pt x="838" y="1129"/>
                    <a:pt x="1162" y="1129"/>
                  </a:cubicBezTo>
                  <a:cubicBezTo>
                    <a:pt x="1337" y="1129"/>
                    <a:pt x="1466" y="1121"/>
                    <a:pt x="1466" y="1121"/>
                  </a:cubicBezTo>
                  <a:cubicBezTo>
                    <a:pt x="1571" y="1250"/>
                    <a:pt x="2580" y="1791"/>
                    <a:pt x="2580" y="1791"/>
                  </a:cubicBezTo>
                  <a:cubicBezTo>
                    <a:pt x="2580" y="1791"/>
                    <a:pt x="2860" y="2323"/>
                    <a:pt x="3011" y="2323"/>
                  </a:cubicBezTo>
                  <a:cubicBezTo>
                    <a:pt x="3020" y="2323"/>
                    <a:pt x="3028" y="2322"/>
                    <a:pt x="3036" y="2318"/>
                  </a:cubicBezTo>
                  <a:cubicBezTo>
                    <a:pt x="3374" y="2154"/>
                    <a:pt x="2953" y="1589"/>
                    <a:pt x="2780" y="1349"/>
                  </a:cubicBezTo>
                  <a:cubicBezTo>
                    <a:pt x="2606" y="1109"/>
                    <a:pt x="1700" y="434"/>
                    <a:pt x="1572" y="415"/>
                  </a:cubicBezTo>
                  <a:cubicBezTo>
                    <a:pt x="1443" y="396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6028665" y="3941982"/>
              <a:ext cx="71234" cy="49015"/>
            </a:xfrm>
            <a:custGeom>
              <a:avLst/>
              <a:gdLst/>
              <a:ahLst/>
              <a:cxnLst/>
              <a:rect l="l" t="t" r="r" b="b"/>
              <a:pathLst>
                <a:path w="3376" h="2323" extrusionOk="0">
                  <a:moveTo>
                    <a:pt x="246" y="0"/>
                  </a:moveTo>
                  <a:cubicBezTo>
                    <a:pt x="1" y="118"/>
                    <a:pt x="115" y="682"/>
                    <a:pt x="264" y="936"/>
                  </a:cubicBezTo>
                  <a:cubicBezTo>
                    <a:pt x="360" y="1099"/>
                    <a:pt x="835" y="1128"/>
                    <a:pt x="1158" y="1128"/>
                  </a:cubicBezTo>
                  <a:cubicBezTo>
                    <a:pt x="1336" y="1128"/>
                    <a:pt x="1468" y="1119"/>
                    <a:pt x="1468" y="1119"/>
                  </a:cubicBezTo>
                  <a:cubicBezTo>
                    <a:pt x="1572" y="1250"/>
                    <a:pt x="2583" y="1789"/>
                    <a:pt x="2583" y="1789"/>
                  </a:cubicBezTo>
                  <a:cubicBezTo>
                    <a:pt x="2583" y="1789"/>
                    <a:pt x="2863" y="2323"/>
                    <a:pt x="3014" y="2323"/>
                  </a:cubicBezTo>
                  <a:cubicBezTo>
                    <a:pt x="3023" y="2323"/>
                    <a:pt x="3031" y="2321"/>
                    <a:pt x="3038" y="2318"/>
                  </a:cubicBezTo>
                  <a:cubicBezTo>
                    <a:pt x="3376" y="2154"/>
                    <a:pt x="2956" y="1588"/>
                    <a:pt x="2781" y="1349"/>
                  </a:cubicBezTo>
                  <a:cubicBezTo>
                    <a:pt x="2608" y="1108"/>
                    <a:pt x="1702" y="433"/>
                    <a:pt x="1573" y="414"/>
                  </a:cubicBezTo>
                  <a:cubicBezTo>
                    <a:pt x="1446" y="395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034805" y="3914341"/>
              <a:ext cx="67668" cy="36608"/>
            </a:xfrm>
            <a:custGeom>
              <a:avLst/>
              <a:gdLst/>
              <a:ahLst/>
              <a:cxnLst/>
              <a:rect l="l" t="t" r="r" b="b"/>
              <a:pathLst>
                <a:path w="3207" h="1735" extrusionOk="0">
                  <a:moveTo>
                    <a:pt x="162" y="0"/>
                  </a:moveTo>
                  <a:cubicBezTo>
                    <a:pt x="162" y="0"/>
                    <a:pt x="1" y="701"/>
                    <a:pt x="230" y="859"/>
                  </a:cubicBezTo>
                  <a:cubicBezTo>
                    <a:pt x="298" y="906"/>
                    <a:pt x="460" y="924"/>
                    <a:pt x="655" y="924"/>
                  </a:cubicBezTo>
                  <a:cubicBezTo>
                    <a:pt x="1116" y="924"/>
                    <a:pt x="1761" y="824"/>
                    <a:pt x="1776" y="777"/>
                  </a:cubicBezTo>
                  <a:cubicBezTo>
                    <a:pt x="1777" y="772"/>
                    <a:pt x="1781" y="770"/>
                    <a:pt x="1788" y="770"/>
                  </a:cubicBezTo>
                  <a:cubicBezTo>
                    <a:pt x="1884" y="770"/>
                    <a:pt x="2479" y="1194"/>
                    <a:pt x="2479" y="1194"/>
                  </a:cubicBezTo>
                  <a:cubicBezTo>
                    <a:pt x="2479" y="1194"/>
                    <a:pt x="2890" y="1735"/>
                    <a:pt x="3053" y="1735"/>
                  </a:cubicBezTo>
                  <a:cubicBezTo>
                    <a:pt x="3071" y="1735"/>
                    <a:pt x="3087" y="1728"/>
                    <a:pt x="3098" y="1712"/>
                  </a:cubicBezTo>
                  <a:cubicBezTo>
                    <a:pt x="3206" y="1560"/>
                    <a:pt x="2896" y="967"/>
                    <a:pt x="2832" y="824"/>
                  </a:cubicBezTo>
                  <a:cubicBezTo>
                    <a:pt x="2767" y="682"/>
                    <a:pt x="1823" y="226"/>
                    <a:pt x="1823" y="22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E3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4771590" y="3714377"/>
              <a:ext cx="574279" cy="301266"/>
            </a:xfrm>
            <a:custGeom>
              <a:avLst/>
              <a:gdLst/>
              <a:ahLst/>
              <a:cxnLst/>
              <a:rect l="l" t="t" r="r" b="b"/>
              <a:pathLst>
                <a:path w="27217" h="14278" extrusionOk="0">
                  <a:moveTo>
                    <a:pt x="1232" y="1"/>
                  </a:moveTo>
                  <a:cubicBezTo>
                    <a:pt x="325" y="1"/>
                    <a:pt x="1" y="537"/>
                    <a:pt x="623" y="2028"/>
                  </a:cubicBezTo>
                  <a:cubicBezTo>
                    <a:pt x="1493" y="4109"/>
                    <a:pt x="5503" y="8779"/>
                    <a:pt x="8812" y="11044"/>
                  </a:cubicBezTo>
                  <a:cubicBezTo>
                    <a:pt x="12123" y="13311"/>
                    <a:pt x="18673" y="13974"/>
                    <a:pt x="23138" y="14277"/>
                  </a:cubicBezTo>
                  <a:cubicBezTo>
                    <a:pt x="24599" y="13625"/>
                    <a:pt x="27217" y="8858"/>
                    <a:pt x="25563" y="7825"/>
                  </a:cubicBezTo>
                  <a:cubicBezTo>
                    <a:pt x="24923" y="7425"/>
                    <a:pt x="24298" y="7300"/>
                    <a:pt x="23630" y="7300"/>
                  </a:cubicBezTo>
                  <a:cubicBezTo>
                    <a:pt x="22570" y="7300"/>
                    <a:pt x="21400" y="7615"/>
                    <a:pt x="19890" y="7648"/>
                  </a:cubicBezTo>
                  <a:cubicBezTo>
                    <a:pt x="19621" y="7654"/>
                    <a:pt x="19329" y="7656"/>
                    <a:pt x="19017" y="7656"/>
                  </a:cubicBezTo>
                  <a:cubicBezTo>
                    <a:pt x="16472" y="7656"/>
                    <a:pt x="12646" y="7469"/>
                    <a:pt x="10006" y="7228"/>
                  </a:cubicBezTo>
                  <a:cubicBezTo>
                    <a:pt x="8018" y="5681"/>
                    <a:pt x="4390" y="727"/>
                    <a:pt x="2559" y="226"/>
                  </a:cubicBezTo>
                  <a:cubicBezTo>
                    <a:pt x="2041" y="85"/>
                    <a:pt x="1591" y="1"/>
                    <a:pt x="1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653915" y="3865221"/>
              <a:ext cx="635405" cy="156604"/>
            </a:xfrm>
            <a:custGeom>
              <a:avLst/>
              <a:gdLst/>
              <a:ahLst/>
              <a:cxnLst/>
              <a:rect l="l" t="t" r="r" b="b"/>
              <a:pathLst>
                <a:path w="30114" h="7422" extrusionOk="0">
                  <a:moveTo>
                    <a:pt x="28032" y="1"/>
                  </a:moveTo>
                  <a:cubicBezTo>
                    <a:pt x="26324" y="1"/>
                    <a:pt x="23342" y="838"/>
                    <a:pt x="23342" y="838"/>
                  </a:cubicBezTo>
                  <a:lnTo>
                    <a:pt x="13101" y="3025"/>
                  </a:lnTo>
                  <a:cubicBezTo>
                    <a:pt x="13101" y="3025"/>
                    <a:pt x="5244" y="187"/>
                    <a:pt x="2453" y="187"/>
                  </a:cubicBezTo>
                  <a:cubicBezTo>
                    <a:pt x="2188" y="187"/>
                    <a:pt x="1968" y="213"/>
                    <a:pt x="1805" y="269"/>
                  </a:cubicBezTo>
                  <a:cubicBezTo>
                    <a:pt x="0" y="893"/>
                    <a:pt x="959" y="2466"/>
                    <a:pt x="942" y="2803"/>
                  </a:cubicBezTo>
                  <a:cubicBezTo>
                    <a:pt x="926" y="3140"/>
                    <a:pt x="11591" y="6331"/>
                    <a:pt x="12907" y="7070"/>
                  </a:cubicBezTo>
                  <a:cubicBezTo>
                    <a:pt x="13381" y="7336"/>
                    <a:pt x="15489" y="7421"/>
                    <a:pt x="17992" y="7421"/>
                  </a:cubicBezTo>
                  <a:cubicBezTo>
                    <a:pt x="22441" y="7421"/>
                    <a:pt x="28140" y="7153"/>
                    <a:pt x="28140" y="7153"/>
                  </a:cubicBezTo>
                  <a:cubicBezTo>
                    <a:pt x="28143" y="7153"/>
                    <a:pt x="28147" y="7153"/>
                    <a:pt x="28151" y="7153"/>
                  </a:cubicBezTo>
                  <a:cubicBezTo>
                    <a:pt x="29158" y="7153"/>
                    <a:pt x="30114" y="486"/>
                    <a:pt x="28785" y="86"/>
                  </a:cubicBezTo>
                  <a:cubicBezTo>
                    <a:pt x="28588" y="26"/>
                    <a:pt x="28329" y="1"/>
                    <a:pt x="28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5145376" y="3685027"/>
              <a:ext cx="543030" cy="337853"/>
            </a:xfrm>
            <a:custGeom>
              <a:avLst/>
              <a:gdLst/>
              <a:ahLst/>
              <a:cxnLst/>
              <a:rect l="l" t="t" r="r" b="b"/>
              <a:pathLst>
                <a:path w="25736" h="16012" extrusionOk="0">
                  <a:moveTo>
                    <a:pt x="19767" y="0"/>
                  </a:moveTo>
                  <a:cubicBezTo>
                    <a:pt x="19722" y="0"/>
                    <a:pt x="19677" y="1"/>
                    <a:pt x="19632" y="2"/>
                  </a:cubicBezTo>
                  <a:cubicBezTo>
                    <a:pt x="19632" y="2"/>
                    <a:pt x="19627" y="2"/>
                    <a:pt x="19616" y="2"/>
                  </a:cubicBezTo>
                  <a:cubicBezTo>
                    <a:pt x="19390" y="2"/>
                    <a:pt x="16859" y="72"/>
                    <a:pt x="12500" y="3116"/>
                  </a:cubicBezTo>
                  <a:cubicBezTo>
                    <a:pt x="10302" y="4651"/>
                    <a:pt x="7844" y="7766"/>
                    <a:pt x="5223" y="8330"/>
                  </a:cubicBezTo>
                  <a:cubicBezTo>
                    <a:pt x="4149" y="8563"/>
                    <a:pt x="3124" y="8735"/>
                    <a:pt x="2446" y="8735"/>
                  </a:cubicBezTo>
                  <a:cubicBezTo>
                    <a:pt x="2358" y="8735"/>
                    <a:pt x="2276" y="8732"/>
                    <a:pt x="2200" y="8726"/>
                  </a:cubicBezTo>
                  <a:cubicBezTo>
                    <a:pt x="2198" y="8726"/>
                    <a:pt x="2196" y="8725"/>
                    <a:pt x="2194" y="8725"/>
                  </a:cubicBezTo>
                  <a:cubicBezTo>
                    <a:pt x="1635" y="8725"/>
                    <a:pt x="0" y="14791"/>
                    <a:pt x="5601" y="16011"/>
                  </a:cubicBezTo>
                  <a:cubicBezTo>
                    <a:pt x="5601" y="16011"/>
                    <a:pt x="12953" y="12082"/>
                    <a:pt x="15057" y="12039"/>
                  </a:cubicBezTo>
                  <a:cubicBezTo>
                    <a:pt x="17163" y="11996"/>
                    <a:pt x="23410" y="11367"/>
                    <a:pt x="24765" y="6012"/>
                  </a:cubicBezTo>
                  <a:cubicBezTo>
                    <a:pt x="25735" y="2182"/>
                    <a:pt x="22873" y="0"/>
                    <a:pt x="19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5565140" y="3558849"/>
              <a:ext cx="160276" cy="194036"/>
            </a:xfrm>
            <a:custGeom>
              <a:avLst/>
              <a:gdLst/>
              <a:ahLst/>
              <a:cxnLst/>
              <a:rect l="l" t="t" r="r" b="b"/>
              <a:pathLst>
                <a:path w="7596" h="9196" extrusionOk="0">
                  <a:moveTo>
                    <a:pt x="3013" y="0"/>
                  </a:moveTo>
                  <a:cubicBezTo>
                    <a:pt x="3013" y="0"/>
                    <a:pt x="3660" y="2097"/>
                    <a:pt x="2547" y="3723"/>
                  </a:cubicBezTo>
                  <a:cubicBezTo>
                    <a:pt x="1433" y="5349"/>
                    <a:pt x="1" y="6617"/>
                    <a:pt x="1" y="6617"/>
                  </a:cubicBezTo>
                  <a:cubicBezTo>
                    <a:pt x="521" y="8042"/>
                    <a:pt x="2614" y="9196"/>
                    <a:pt x="3855" y="9196"/>
                  </a:cubicBezTo>
                  <a:cubicBezTo>
                    <a:pt x="4407" y="9196"/>
                    <a:pt x="4790" y="8968"/>
                    <a:pt x="4793" y="8435"/>
                  </a:cubicBezTo>
                  <a:cubicBezTo>
                    <a:pt x="4803" y="6703"/>
                    <a:pt x="7259" y="5284"/>
                    <a:pt x="7428" y="4556"/>
                  </a:cubicBezTo>
                  <a:cubicBezTo>
                    <a:pt x="7596" y="3828"/>
                    <a:pt x="3014" y="0"/>
                    <a:pt x="3013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620422" y="3558849"/>
              <a:ext cx="104994" cy="180637"/>
            </a:xfrm>
            <a:custGeom>
              <a:avLst/>
              <a:gdLst/>
              <a:ahLst/>
              <a:cxnLst/>
              <a:rect l="l" t="t" r="r" b="b"/>
              <a:pathLst>
                <a:path w="4976" h="8561" extrusionOk="0">
                  <a:moveTo>
                    <a:pt x="393" y="0"/>
                  </a:moveTo>
                  <a:cubicBezTo>
                    <a:pt x="393" y="0"/>
                    <a:pt x="1004" y="1994"/>
                    <a:pt x="0" y="3602"/>
                  </a:cubicBezTo>
                  <a:cubicBezTo>
                    <a:pt x="260" y="3604"/>
                    <a:pt x="512" y="3635"/>
                    <a:pt x="744" y="3704"/>
                  </a:cubicBezTo>
                  <a:cubicBezTo>
                    <a:pt x="744" y="3704"/>
                    <a:pt x="908" y="5610"/>
                    <a:pt x="1551" y="7472"/>
                  </a:cubicBezTo>
                  <a:cubicBezTo>
                    <a:pt x="1695" y="7892"/>
                    <a:pt x="1914" y="8252"/>
                    <a:pt x="2164" y="8560"/>
                  </a:cubicBezTo>
                  <a:cubicBezTo>
                    <a:pt x="2169" y="8519"/>
                    <a:pt x="2172" y="8477"/>
                    <a:pt x="2173" y="8435"/>
                  </a:cubicBezTo>
                  <a:cubicBezTo>
                    <a:pt x="2183" y="6703"/>
                    <a:pt x="4639" y="5284"/>
                    <a:pt x="4808" y="4556"/>
                  </a:cubicBezTo>
                  <a:cubicBezTo>
                    <a:pt x="4976" y="3828"/>
                    <a:pt x="394" y="0"/>
                    <a:pt x="393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5600060" y="3456007"/>
              <a:ext cx="219651" cy="272844"/>
            </a:xfrm>
            <a:custGeom>
              <a:avLst/>
              <a:gdLst/>
              <a:ahLst/>
              <a:cxnLst/>
              <a:rect l="l" t="t" r="r" b="b"/>
              <a:pathLst>
                <a:path w="10410" h="12931" extrusionOk="0">
                  <a:moveTo>
                    <a:pt x="5337" y="1"/>
                  </a:moveTo>
                  <a:cubicBezTo>
                    <a:pt x="4341" y="1"/>
                    <a:pt x="3338" y="311"/>
                    <a:pt x="2488" y="947"/>
                  </a:cubicBezTo>
                  <a:cubicBezTo>
                    <a:pt x="1" y="2808"/>
                    <a:pt x="1814" y="6590"/>
                    <a:pt x="1533" y="7907"/>
                  </a:cubicBezTo>
                  <a:cubicBezTo>
                    <a:pt x="1252" y="9224"/>
                    <a:pt x="2106" y="10742"/>
                    <a:pt x="3491" y="11549"/>
                  </a:cubicBezTo>
                  <a:cubicBezTo>
                    <a:pt x="4743" y="12279"/>
                    <a:pt x="6284" y="12930"/>
                    <a:pt x="7068" y="12930"/>
                  </a:cubicBezTo>
                  <a:cubicBezTo>
                    <a:pt x="7152" y="12930"/>
                    <a:pt x="7227" y="12923"/>
                    <a:pt x="7293" y="12907"/>
                  </a:cubicBezTo>
                  <a:cubicBezTo>
                    <a:pt x="7968" y="12745"/>
                    <a:pt x="8391" y="10180"/>
                    <a:pt x="8391" y="10180"/>
                  </a:cubicBezTo>
                  <a:cubicBezTo>
                    <a:pt x="8391" y="10180"/>
                    <a:pt x="8616" y="10228"/>
                    <a:pt x="8865" y="10228"/>
                  </a:cubicBezTo>
                  <a:cubicBezTo>
                    <a:pt x="9042" y="10228"/>
                    <a:pt x="9232" y="10204"/>
                    <a:pt x="9362" y="10121"/>
                  </a:cubicBezTo>
                  <a:cubicBezTo>
                    <a:pt x="9675" y="9922"/>
                    <a:pt x="9518" y="7332"/>
                    <a:pt x="9518" y="7332"/>
                  </a:cubicBezTo>
                  <a:cubicBezTo>
                    <a:pt x="10409" y="5365"/>
                    <a:pt x="9870" y="3357"/>
                    <a:pt x="9870" y="3357"/>
                  </a:cubicBezTo>
                  <a:cubicBezTo>
                    <a:pt x="9153" y="1154"/>
                    <a:pt x="7258" y="1"/>
                    <a:pt x="5337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5593456" y="3433093"/>
              <a:ext cx="314960" cy="214714"/>
            </a:xfrm>
            <a:custGeom>
              <a:avLst/>
              <a:gdLst/>
              <a:ahLst/>
              <a:cxnLst/>
              <a:rect l="l" t="t" r="r" b="b"/>
              <a:pathLst>
                <a:path w="14927" h="10176" extrusionOk="0">
                  <a:moveTo>
                    <a:pt x="3503" y="0"/>
                  </a:moveTo>
                  <a:cubicBezTo>
                    <a:pt x="3482" y="0"/>
                    <a:pt x="3459" y="2"/>
                    <a:pt x="3435" y="7"/>
                  </a:cubicBezTo>
                  <a:cubicBezTo>
                    <a:pt x="2923" y="101"/>
                    <a:pt x="3068" y="1108"/>
                    <a:pt x="3068" y="1108"/>
                  </a:cubicBezTo>
                  <a:cubicBezTo>
                    <a:pt x="2932" y="962"/>
                    <a:pt x="2754" y="901"/>
                    <a:pt x="2569" y="901"/>
                  </a:cubicBezTo>
                  <a:cubicBezTo>
                    <a:pt x="2110" y="901"/>
                    <a:pt x="1609" y="1277"/>
                    <a:pt x="1609" y="1639"/>
                  </a:cubicBezTo>
                  <a:cubicBezTo>
                    <a:pt x="1608" y="1845"/>
                    <a:pt x="1760" y="1906"/>
                    <a:pt x="1942" y="1906"/>
                  </a:cubicBezTo>
                  <a:cubicBezTo>
                    <a:pt x="2208" y="1906"/>
                    <a:pt x="2537" y="1774"/>
                    <a:pt x="2537" y="1774"/>
                  </a:cubicBezTo>
                  <a:lnTo>
                    <a:pt x="2537" y="1774"/>
                  </a:lnTo>
                  <a:cubicBezTo>
                    <a:pt x="777" y="3118"/>
                    <a:pt x="284" y="5972"/>
                    <a:pt x="745" y="7149"/>
                  </a:cubicBezTo>
                  <a:cubicBezTo>
                    <a:pt x="1207" y="8328"/>
                    <a:pt x="546" y="8716"/>
                    <a:pt x="546" y="8716"/>
                  </a:cubicBezTo>
                  <a:cubicBezTo>
                    <a:pt x="1" y="8873"/>
                    <a:pt x="244" y="10175"/>
                    <a:pt x="315" y="10175"/>
                  </a:cubicBezTo>
                  <a:cubicBezTo>
                    <a:pt x="317" y="10175"/>
                    <a:pt x="319" y="10174"/>
                    <a:pt x="320" y="10172"/>
                  </a:cubicBezTo>
                  <a:cubicBezTo>
                    <a:pt x="383" y="10089"/>
                    <a:pt x="845" y="10000"/>
                    <a:pt x="1265" y="9861"/>
                  </a:cubicBezTo>
                  <a:cubicBezTo>
                    <a:pt x="1683" y="9720"/>
                    <a:pt x="1836" y="8543"/>
                    <a:pt x="2349" y="7053"/>
                  </a:cubicBezTo>
                  <a:cubicBezTo>
                    <a:pt x="2652" y="6172"/>
                    <a:pt x="3219" y="5993"/>
                    <a:pt x="3632" y="5993"/>
                  </a:cubicBezTo>
                  <a:cubicBezTo>
                    <a:pt x="3918" y="5993"/>
                    <a:pt x="4130" y="6079"/>
                    <a:pt x="4130" y="6079"/>
                  </a:cubicBezTo>
                  <a:cubicBezTo>
                    <a:pt x="4130" y="6079"/>
                    <a:pt x="3533" y="7734"/>
                    <a:pt x="3544" y="7908"/>
                  </a:cubicBezTo>
                  <a:cubicBezTo>
                    <a:pt x="3554" y="8083"/>
                    <a:pt x="4597" y="8114"/>
                    <a:pt x="4597" y="8114"/>
                  </a:cubicBezTo>
                  <a:cubicBezTo>
                    <a:pt x="4597" y="8114"/>
                    <a:pt x="4970" y="6314"/>
                    <a:pt x="5255" y="6296"/>
                  </a:cubicBezTo>
                  <a:cubicBezTo>
                    <a:pt x="5539" y="6278"/>
                    <a:pt x="5662" y="6218"/>
                    <a:pt x="6074" y="6194"/>
                  </a:cubicBezTo>
                  <a:cubicBezTo>
                    <a:pt x="6486" y="6169"/>
                    <a:pt x="8349" y="4469"/>
                    <a:pt x="8349" y="4469"/>
                  </a:cubicBezTo>
                  <a:lnTo>
                    <a:pt x="8349" y="4469"/>
                  </a:lnTo>
                  <a:cubicBezTo>
                    <a:pt x="8349" y="4469"/>
                    <a:pt x="8320" y="5549"/>
                    <a:pt x="8902" y="5578"/>
                  </a:cubicBezTo>
                  <a:cubicBezTo>
                    <a:pt x="8911" y="5578"/>
                    <a:pt x="8921" y="5579"/>
                    <a:pt x="8931" y="5579"/>
                  </a:cubicBezTo>
                  <a:cubicBezTo>
                    <a:pt x="9486" y="5579"/>
                    <a:pt x="9542" y="4777"/>
                    <a:pt x="9542" y="4777"/>
                  </a:cubicBezTo>
                  <a:cubicBezTo>
                    <a:pt x="9542" y="4777"/>
                    <a:pt x="10032" y="6091"/>
                    <a:pt x="11059" y="6091"/>
                  </a:cubicBezTo>
                  <a:cubicBezTo>
                    <a:pt x="11137" y="6091"/>
                    <a:pt x="11218" y="6084"/>
                    <a:pt x="11302" y="6068"/>
                  </a:cubicBezTo>
                  <a:cubicBezTo>
                    <a:pt x="12494" y="5837"/>
                    <a:pt x="11455" y="4408"/>
                    <a:pt x="11455" y="4408"/>
                  </a:cubicBezTo>
                  <a:lnTo>
                    <a:pt x="11455" y="4408"/>
                  </a:lnTo>
                  <a:cubicBezTo>
                    <a:pt x="11455" y="4408"/>
                    <a:pt x="11798" y="4631"/>
                    <a:pt x="12366" y="4631"/>
                  </a:cubicBezTo>
                  <a:cubicBezTo>
                    <a:pt x="12714" y="4631"/>
                    <a:pt x="13147" y="4547"/>
                    <a:pt x="13637" y="4277"/>
                  </a:cubicBezTo>
                  <a:cubicBezTo>
                    <a:pt x="14926" y="3563"/>
                    <a:pt x="14171" y="2086"/>
                    <a:pt x="13265" y="1791"/>
                  </a:cubicBezTo>
                  <a:cubicBezTo>
                    <a:pt x="13159" y="1757"/>
                    <a:pt x="13057" y="1743"/>
                    <a:pt x="12958" y="1743"/>
                  </a:cubicBezTo>
                  <a:cubicBezTo>
                    <a:pt x="12460" y="1743"/>
                    <a:pt x="12017" y="2100"/>
                    <a:pt x="11429" y="2100"/>
                  </a:cubicBezTo>
                  <a:cubicBezTo>
                    <a:pt x="11125" y="2100"/>
                    <a:pt x="10782" y="2004"/>
                    <a:pt x="10372" y="1713"/>
                  </a:cubicBezTo>
                  <a:cubicBezTo>
                    <a:pt x="9291" y="945"/>
                    <a:pt x="7769" y="867"/>
                    <a:pt x="7191" y="867"/>
                  </a:cubicBezTo>
                  <a:cubicBezTo>
                    <a:pt x="7043" y="867"/>
                    <a:pt x="6957" y="872"/>
                    <a:pt x="6957" y="872"/>
                  </a:cubicBezTo>
                  <a:cubicBezTo>
                    <a:pt x="6957" y="872"/>
                    <a:pt x="7965" y="748"/>
                    <a:pt x="7146" y="320"/>
                  </a:cubicBezTo>
                  <a:cubicBezTo>
                    <a:pt x="6998" y="243"/>
                    <a:pt x="6798" y="211"/>
                    <a:pt x="6568" y="211"/>
                  </a:cubicBezTo>
                  <a:cubicBezTo>
                    <a:pt x="5521" y="211"/>
                    <a:pt x="3863" y="869"/>
                    <a:pt x="3863" y="869"/>
                  </a:cubicBezTo>
                  <a:cubicBezTo>
                    <a:pt x="3863" y="869"/>
                    <a:pt x="3940" y="0"/>
                    <a:pt x="3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5631098" y="3543825"/>
              <a:ext cx="50471" cy="68807"/>
            </a:xfrm>
            <a:custGeom>
              <a:avLst/>
              <a:gdLst/>
              <a:ahLst/>
              <a:cxnLst/>
              <a:rect l="l" t="t" r="r" b="b"/>
              <a:pathLst>
                <a:path w="2392" h="3261" extrusionOk="0">
                  <a:moveTo>
                    <a:pt x="1451" y="0"/>
                  </a:moveTo>
                  <a:cubicBezTo>
                    <a:pt x="1313" y="0"/>
                    <a:pt x="1159" y="34"/>
                    <a:pt x="988" y="115"/>
                  </a:cubicBezTo>
                  <a:cubicBezTo>
                    <a:pt x="0" y="579"/>
                    <a:pt x="653" y="1920"/>
                    <a:pt x="759" y="2644"/>
                  </a:cubicBezTo>
                  <a:cubicBezTo>
                    <a:pt x="823" y="3072"/>
                    <a:pt x="1084" y="3260"/>
                    <a:pt x="1337" y="3260"/>
                  </a:cubicBezTo>
                  <a:cubicBezTo>
                    <a:pt x="1511" y="3260"/>
                    <a:pt x="1681" y="3171"/>
                    <a:pt x="1782" y="3009"/>
                  </a:cubicBezTo>
                  <a:lnTo>
                    <a:pt x="2391" y="757"/>
                  </a:lnTo>
                  <a:cubicBezTo>
                    <a:pt x="2391" y="757"/>
                    <a:pt x="2106" y="0"/>
                    <a:pt x="1451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5649730" y="3551717"/>
              <a:ext cx="28485" cy="3884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601" y="1"/>
                  </a:moveTo>
                  <a:cubicBezTo>
                    <a:pt x="379" y="1"/>
                    <a:pt x="190" y="132"/>
                    <a:pt x="190" y="132"/>
                  </a:cubicBezTo>
                  <a:lnTo>
                    <a:pt x="23" y="1031"/>
                  </a:lnTo>
                  <a:cubicBezTo>
                    <a:pt x="0" y="1414"/>
                    <a:pt x="261" y="1841"/>
                    <a:pt x="520" y="1841"/>
                  </a:cubicBezTo>
                  <a:cubicBezTo>
                    <a:pt x="529" y="1841"/>
                    <a:pt x="539" y="1840"/>
                    <a:pt x="548" y="1839"/>
                  </a:cubicBezTo>
                  <a:cubicBezTo>
                    <a:pt x="816" y="1807"/>
                    <a:pt x="963" y="1370"/>
                    <a:pt x="737" y="1242"/>
                  </a:cubicBezTo>
                  <a:cubicBezTo>
                    <a:pt x="511" y="1114"/>
                    <a:pt x="529" y="1000"/>
                    <a:pt x="713" y="845"/>
                  </a:cubicBezTo>
                  <a:cubicBezTo>
                    <a:pt x="750" y="815"/>
                    <a:pt x="787" y="802"/>
                    <a:pt x="821" y="802"/>
                  </a:cubicBezTo>
                  <a:cubicBezTo>
                    <a:pt x="959" y="802"/>
                    <a:pt x="1068" y="999"/>
                    <a:pt x="1068" y="999"/>
                  </a:cubicBezTo>
                  <a:cubicBezTo>
                    <a:pt x="1068" y="999"/>
                    <a:pt x="1350" y="664"/>
                    <a:pt x="1022" y="224"/>
                  </a:cubicBezTo>
                  <a:cubicBezTo>
                    <a:pt x="894" y="53"/>
                    <a:pt x="741" y="1"/>
                    <a:pt x="601" y="1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5649730" y="3551717"/>
              <a:ext cx="28485" cy="3884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601" y="1"/>
                  </a:moveTo>
                  <a:cubicBezTo>
                    <a:pt x="379" y="1"/>
                    <a:pt x="190" y="132"/>
                    <a:pt x="190" y="132"/>
                  </a:cubicBezTo>
                  <a:lnTo>
                    <a:pt x="23" y="1031"/>
                  </a:lnTo>
                  <a:cubicBezTo>
                    <a:pt x="0" y="1414"/>
                    <a:pt x="261" y="1841"/>
                    <a:pt x="520" y="1841"/>
                  </a:cubicBezTo>
                  <a:cubicBezTo>
                    <a:pt x="529" y="1841"/>
                    <a:pt x="539" y="1840"/>
                    <a:pt x="548" y="1839"/>
                  </a:cubicBezTo>
                  <a:cubicBezTo>
                    <a:pt x="816" y="1807"/>
                    <a:pt x="963" y="1370"/>
                    <a:pt x="737" y="1242"/>
                  </a:cubicBezTo>
                  <a:cubicBezTo>
                    <a:pt x="511" y="1114"/>
                    <a:pt x="529" y="1000"/>
                    <a:pt x="713" y="845"/>
                  </a:cubicBezTo>
                  <a:cubicBezTo>
                    <a:pt x="750" y="815"/>
                    <a:pt x="787" y="802"/>
                    <a:pt x="821" y="802"/>
                  </a:cubicBezTo>
                  <a:cubicBezTo>
                    <a:pt x="959" y="802"/>
                    <a:pt x="1068" y="999"/>
                    <a:pt x="1068" y="999"/>
                  </a:cubicBezTo>
                  <a:cubicBezTo>
                    <a:pt x="1068" y="999"/>
                    <a:pt x="1350" y="664"/>
                    <a:pt x="1022" y="224"/>
                  </a:cubicBezTo>
                  <a:cubicBezTo>
                    <a:pt x="894" y="53"/>
                    <a:pt x="741" y="1"/>
                    <a:pt x="601" y="1"/>
                  </a:cubicBezTo>
                  <a:close/>
                </a:path>
              </a:pathLst>
            </a:custGeom>
            <a:solidFill>
              <a:srgbClr val="E8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5531781" y="3851864"/>
              <a:ext cx="185342" cy="171015"/>
            </a:xfrm>
            <a:custGeom>
              <a:avLst/>
              <a:gdLst/>
              <a:ahLst/>
              <a:cxnLst/>
              <a:rect l="l" t="t" r="r" b="b"/>
              <a:pathLst>
                <a:path w="8784" h="8105" extrusionOk="0">
                  <a:moveTo>
                    <a:pt x="2729" y="1"/>
                  </a:moveTo>
                  <a:cubicBezTo>
                    <a:pt x="1110" y="1"/>
                    <a:pt x="1" y="1377"/>
                    <a:pt x="1" y="1377"/>
                  </a:cubicBezTo>
                  <a:cubicBezTo>
                    <a:pt x="1" y="1377"/>
                    <a:pt x="3081" y="6995"/>
                    <a:pt x="4445" y="7703"/>
                  </a:cubicBezTo>
                  <a:cubicBezTo>
                    <a:pt x="4964" y="7973"/>
                    <a:pt x="5568" y="8105"/>
                    <a:pt x="6146" y="8105"/>
                  </a:cubicBezTo>
                  <a:cubicBezTo>
                    <a:pt x="7086" y="8105"/>
                    <a:pt x="7956" y="7755"/>
                    <a:pt x="8273" y="7081"/>
                  </a:cubicBezTo>
                  <a:cubicBezTo>
                    <a:pt x="8784" y="5990"/>
                    <a:pt x="4914" y="867"/>
                    <a:pt x="4914" y="867"/>
                  </a:cubicBezTo>
                  <a:cubicBezTo>
                    <a:pt x="4128" y="228"/>
                    <a:pt x="3387" y="1"/>
                    <a:pt x="272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5472701" y="3738093"/>
              <a:ext cx="162765" cy="173273"/>
            </a:xfrm>
            <a:custGeom>
              <a:avLst/>
              <a:gdLst/>
              <a:ahLst/>
              <a:cxnLst/>
              <a:rect l="l" t="t" r="r" b="b"/>
              <a:pathLst>
                <a:path w="7714" h="8212" extrusionOk="0">
                  <a:moveTo>
                    <a:pt x="3799" y="0"/>
                  </a:moveTo>
                  <a:cubicBezTo>
                    <a:pt x="2230" y="0"/>
                    <a:pt x="439" y="1675"/>
                    <a:pt x="253" y="2971"/>
                  </a:cubicBezTo>
                  <a:cubicBezTo>
                    <a:pt x="0" y="4735"/>
                    <a:pt x="3715" y="8208"/>
                    <a:pt x="3715" y="8208"/>
                  </a:cubicBezTo>
                  <a:cubicBezTo>
                    <a:pt x="3748" y="8210"/>
                    <a:pt x="3782" y="8211"/>
                    <a:pt x="3816" y="8211"/>
                  </a:cubicBezTo>
                  <a:cubicBezTo>
                    <a:pt x="5308" y="8211"/>
                    <a:pt x="7714" y="6259"/>
                    <a:pt x="7714" y="6259"/>
                  </a:cubicBezTo>
                  <a:cubicBezTo>
                    <a:pt x="7280" y="3425"/>
                    <a:pt x="5322" y="745"/>
                    <a:pt x="5322" y="745"/>
                  </a:cubicBezTo>
                  <a:cubicBezTo>
                    <a:pt x="4900" y="217"/>
                    <a:pt x="4364" y="0"/>
                    <a:pt x="3799" y="0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5613649" y="3939408"/>
              <a:ext cx="283457" cy="101449"/>
            </a:xfrm>
            <a:custGeom>
              <a:avLst/>
              <a:gdLst/>
              <a:ahLst/>
              <a:cxnLst/>
              <a:rect l="l" t="t" r="r" b="b"/>
              <a:pathLst>
                <a:path w="13434" h="4808" extrusionOk="0">
                  <a:moveTo>
                    <a:pt x="12304" y="1"/>
                  </a:moveTo>
                  <a:cubicBezTo>
                    <a:pt x="10622" y="1"/>
                    <a:pt x="2906" y="861"/>
                    <a:pt x="2906" y="861"/>
                  </a:cubicBezTo>
                  <a:cubicBezTo>
                    <a:pt x="2893" y="855"/>
                    <a:pt x="2877" y="852"/>
                    <a:pt x="2859" y="852"/>
                  </a:cubicBezTo>
                  <a:cubicBezTo>
                    <a:pt x="2557" y="852"/>
                    <a:pt x="1614" y="1694"/>
                    <a:pt x="827" y="2447"/>
                  </a:cubicBezTo>
                  <a:cubicBezTo>
                    <a:pt x="0" y="3242"/>
                    <a:pt x="443" y="4700"/>
                    <a:pt x="1586" y="4803"/>
                  </a:cubicBezTo>
                  <a:cubicBezTo>
                    <a:pt x="1622" y="4806"/>
                    <a:pt x="1658" y="4808"/>
                    <a:pt x="1693" y="4808"/>
                  </a:cubicBezTo>
                  <a:cubicBezTo>
                    <a:pt x="1840" y="4808"/>
                    <a:pt x="1984" y="4779"/>
                    <a:pt x="2120" y="4713"/>
                  </a:cubicBezTo>
                  <a:cubicBezTo>
                    <a:pt x="3134" y="4220"/>
                    <a:pt x="11335" y="2817"/>
                    <a:pt x="12559" y="1601"/>
                  </a:cubicBezTo>
                  <a:cubicBezTo>
                    <a:pt x="13214" y="949"/>
                    <a:pt x="13433" y="142"/>
                    <a:pt x="12555" y="13"/>
                  </a:cubicBezTo>
                  <a:cubicBezTo>
                    <a:pt x="12500" y="5"/>
                    <a:pt x="12415" y="1"/>
                    <a:pt x="12304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5851361" y="3930398"/>
              <a:ext cx="101238" cy="63722"/>
            </a:xfrm>
            <a:custGeom>
              <a:avLst/>
              <a:gdLst/>
              <a:ahLst/>
              <a:cxnLst/>
              <a:rect l="l" t="t" r="r" b="b"/>
              <a:pathLst>
                <a:path w="4798" h="3020" extrusionOk="0">
                  <a:moveTo>
                    <a:pt x="3908" y="1"/>
                  </a:moveTo>
                  <a:cubicBezTo>
                    <a:pt x="3367" y="1"/>
                    <a:pt x="393" y="455"/>
                    <a:pt x="393" y="455"/>
                  </a:cubicBezTo>
                  <a:cubicBezTo>
                    <a:pt x="1" y="1015"/>
                    <a:pt x="579" y="1845"/>
                    <a:pt x="579" y="1845"/>
                  </a:cubicBezTo>
                  <a:cubicBezTo>
                    <a:pt x="579" y="1845"/>
                    <a:pt x="2550" y="3020"/>
                    <a:pt x="3653" y="3020"/>
                  </a:cubicBezTo>
                  <a:cubicBezTo>
                    <a:pt x="3971" y="3020"/>
                    <a:pt x="4217" y="2922"/>
                    <a:pt x="4323" y="2671"/>
                  </a:cubicBezTo>
                  <a:cubicBezTo>
                    <a:pt x="4797" y="1548"/>
                    <a:pt x="4389" y="20"/>
                    <a:pt x="3938" y="1"/>
                  </a:cubicBezTo>
                  <a:cubicBezTo>
                    <a:pt x="3929" y="1"/>
                    <a:pt x="3919" y="1"/>
                    <a:pt x="390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5928355" y="3970510"/>
              <a:ext cx="51695" cy="45112"/>
            </a:xfrm>
            <a:custGeom>
              <a:avLst/>
              <a:gdLst/>
              <a:ahLst/>
              <a:cxnLst/>
              <a:rect l="l" t="t" r="r" b="b"/>
              <a:pathLst>
                <a:path w="2450" h="2138" extrusionOk="0">
                  <a:moveTo>
                    <a:pt x="304" y="0"/>
                  </a:moveTo>
                  <a:cubicBezTo>
                    <a:pt x="304" y="0"/>
                    <a:pt x="1" y="579"/>
                    <a:pt x="256" y="922"/>
                  </a:cubicBezTo>
                  <a:cubicBezTo>
                    <a:pt x="256" y="922"/>
                    <a:pt x="800" y="1226"/>
                    <a:pt x="1167" y="1226"/>
                  </a:cubicBezTo>
                  <a:cubicBezTo>
                    <a:pt x="1187" y="1226"/>
                    <a:pt x="1206" y="1226"/>
                    <a:pt x="1225" y="1224"/>
                  </a:cubicBezTo>
                  <a:cubicBezTo>
                    <a:pt x="1225" y="1224"/>
                    <a:pt x="1408" y="1461"/>
                    <a:pt x="1627" y="1571"/>
                  </a:cubicBezTo>
                  <a:cubicBezTo>
                    <a:pt x="1627" y="1571"/>
                    <a:pt x="1886" y="2086"/>
                    <a:pt x="2181" y="2135"/>
                  </a:cubicBezTo>
                  <a:cubicBezTo>
                    <a:pt x="2191" y="2137"/>
                    <a:pt x="2201" y="2138"/>
                    <a:pt x="2210" y="2138"/>
                  </a:cubicBezTo>
                  <a:cubicBezTo>
                    <a:pt x="2450" y="2138"/>
                    <a:pt x="2110" y="1499"/>
                    <a:pt x="2110" y="1499"/>
                  </a:cubicBezTo>
                  <a:cubicBezTo>
                    <a:pt x="2110" y="1499"/>
                    <a:pt x="1889" y="949"/>
                    <a:pt x="1501" y="766"/>
                  </a:cubicBezTo>
                  <a:cubicBezTo>
                    <a:pt x="1114" y="583"/>
                    <a:pt x="304" y="0"/>
                    <a:pt x="30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5932934" y="3943037"/>
              <a:ext cx="71213" cy="49057"/>
            </a:xfrm>
            <a:custGeom>
              <a:avLst/>
              <a:gdLst/>
              <a:ahLst/>
              <a:cxnLst/>
              <a:rect l="l" t="t" r="r" b="b"/>
              <a:pathLst>
                <a:path w="3375" h="2325" extrusionOk="0">
                  <a:moveTo>
                    <a:pt x="244" y="1"/>
                  </a:moveTo>
                  <a:lnTo>
                    <a:pt x="244" y="1"/>
                  </a:lnTo>
                  <a:cubicBezTo>
                    <a:pt x="0" y="120"/>
                    <a:pt x="114" y="684"/>
                    <a:pt x="263" y="938"/>
                  </a:cubicBezTo>
                  <a:cubicBezTo>
                    <a:pt x="359" y="1101"/>
                    <a:pt x="834" y="1130"/>
                    <a:pt x="1158" y="1130"/>
                  </a:cubicBezTo>
                  <a:cubicBezTo>
                    <a:pt x="1335" y="1130"/>
                    <a:pt x="1467" y="1121"/>
                    <a:pt x="1467" y="1121"/>
                  </a:cubicBezTo>
                  <a:cubicBezTo>
                    <a:pt x="1571" y="1251"/>
                    <a:pt x="2581" y="1791"/>
                    <a:pt x="2581" y="1791"/>
                  </a:cubicBezTo>
                  <a:cubicBezTo>
                    <a:pt x="2581" y="1791"/>
                    <a:pt x="2862" y="2325"/>
                    <a:pt x="3012" y="2325"/>
                  </a:cubicBezTo>
                  <a:cubicBezTo>
                    <a:pt x="3021" y="2325"/>
                    <a:pt x="3029" y="2323"/>
                    <a:pt x="3037" y="2319"/>
                  </a:cubicBezTo>
                  <a:cubicBezTo>
                    <a:pt x="3375" y="2156"/>
                    <a:pt x="2954" y="1590"/>
                    <a:pt x="2781" y="1349"/>
                  </a:cubicBezTo>
                  <a:cubicBezTo>
                    <a:pt x="2607" y="1110"/>
                    <a:pt x="1701" y="435"/>
                    <a:pt x="1573" y="415"/>
                  </a:cubicBezTo>
                  <a:cubicBezTo>
                    <a:pt x="1444" y="396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5927195" y="3958778"/>
              <a:ext cx="71213" cy="49057"/>
            </a:xfrm>
            <a:custGeom>
              <a:avLst/>
              <a:gdLst/>
              <a:ahLst/>
              <a:cxnLst/>
              <a:rect l="l" t="t" r="r" b="b"/>
              <a:pathLst>
                <a:path w="3375" h="2325" extrusionOk="0">
                  <a:moveTo>
                    <a:pt x="245" y="1"/>
                  </a:moveTo>
                  <a:lnTo>
                    <a:pt x="245" y="1"/>
                  </a:lnTo>
                  <a:cubicBezTo>
                    <a:pt x="1" y="119"/>
                    <a:pt x="115" y="684"/>
                    <a:pt x="263" y="937"/>
                  </a:cubicBezTo>
                  <a:cubicBezTo>
                    <a:pt x="359" y="1101"/>
                    <a:pt x="834" y="1129"/>
                    <a:pt x="1157" y="1129"/>
                  </a:cubicBezTo>
                  <a:cubicBezTo>
                    <a:pt x="1335" y="1129"/>
                    <a:pt x="1467" y="1121"/>
                    <a:pt x="1467" y="1121"/>
                  </a:cubicBezTo>
                  <a:cubicBezTo>
                    <a:pt x="1571" y="1251"/>
                    <a:pt x="2582" y="1791"/>
                    <a:pt x="2582" y="1791"/>
                  </a:cubicBezTo>
                  <a:cubicBezTo>
                    <a:pt x="2582" y="1791"/>
                    <a:pt x="2862" y="2324"/>
                    <a:pt x="3013" y="2324"/>
                  </a:cubicBezTo>
                  <a:cubicBezTo>
                    <a:pt x="3021" y="2324"/>
                    <a:pt x="3030" y="2323"/>
                    <a:pt x="3037" y="2319"/>
                  </a:cubicBezTo>
                  <a:cubicBezTo>
                    <a:pt x="3375" y="2155"/>
                    <a:pt x="2955" y="1590"/>
                    <a:pt x="2782" y="1349"/>
                  </a:cubicBezTo>
                  <a:cubicBezTo>
                    <a:pt x="2607" y="1110"/>
                    <a:pt x="1701" y="434"/>
                    <a:pt x="1574" y="416"/>
                  </a:cubicBezTo>
                  <a:cubicBezTo>
                    <a:pt x="1445" y="396"/>
                    <a:pt x="245" y="1"/>
                    <a:pt x="245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5933335" y="3931179"/>
              <a:ext cx="67668" cy="36587"/>
            </a:xfrm>
            <a:custGeom>
              <a:avLst/>
              <a:gdLst/>
              <a:ahLst/>
              <a:cxnLst/>
              <a:rect l="l" t="t" r="r" b="b"/>
              <a:pathLst>
                <a:path w="3207" h="1734" extrusionOk="0">
                  <a:moveTo>
                    <a:pt x="162" y="1"/>
                  </a:moveTo>
                  <a:cubicBezTo>
                    <a:pt x="162" y="1"/>
                    <a:pt x="1" y="699"/>
                    <a:pt x="230" y="858"/>
                  </a:cubicBezTo>
                  <a:cubicBezTo>
                    <a:pt x="299" y="906"/>
                    <a:pt x="461" y="924"/>
                    <a:pt x="657" y="924"/>
                  </a:cubicBezTo>
                  <a:cubicBezTo>
                    <a:pt x="1118" y="924"/>
                    <a:pt x="1761" y="824"/>
                    <a:pt x="1776" y="776"/>
                  </a:cubicBezTo>
                  <a:cubicBezTo>
                    <a:pt x="1777" y="771"/>
                    <a:pt x="1781" y="769"/>
                    <a:pt x="1788" y="769"/>
                  </a:cubicBezTo>
                  <a:cubicBezTo>
                    <a:pt x="1884" y="769"/>
                    <a:pt x="2480" y="1193"/>
                    <a:pt x="2480" y="1193"/>
                  </a:cubicBezTo>
                  <a:cubicBezTo>
                    <a:pt x="2480" y="1193"/>
                    <a:pt x="2890" y="1734"/>
                    <a:pt x="3053" y="1734"/>
                  </a:cubicBezTo>
                  <a:cubicBezTo>
                    <a:pt x="3071" y="1734"/>
                    <a:pt x="3087" y="1727"/>
                    <a:pt x="3098" y="1712"/>
                  </a:cubicBezTo>
                  <a:cubicBezTo>
                    <a:pt x="3207" y="1560"/>
                    <a:pt x="2896" y="967"/>
                    <a:pt x="2831" y="824"/>
                  </a:cubicBezTo>
                  <a:cubicBezTo>
                    <a:pt x="2767" y="682"/>
                    <a:pt x="1823" y="226"/>
                    <a:pt x="1823" y="2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714831" y="3950929"/>
              <a:ext cx="764305" cy="524588"/>
            </a:xfrm>
            <a:custGeom>
              <a:avLst/>
              <a:gdLst/>
              <a:ahLst/>
              <a:cxnLst/>
              <a:rect l="l" t="t" r="r" b="b"/>
              <a:pathLst>
                <a:path w="36223" h="24862" extrusionOk="0">
                  <a:moveTo>
                    <a:pt x="21149" y="0"/>
                  </a:moveTo>
                  <a:cubicBezTo>
                    <a:pt x="17022" y="0"/>
                    <a:pt x="13675" y="3346"/>
                    <a:pt x="13675" y="7474"/>
                  </a:cubicBezTo>
                  <a:cubicBezTo>
                    <a:pt x="13676" y="7829"/>
                    <a:pt x="13701" y="8183"/>
                    <a:pt x="13752" y="8534"/>
                  </a:cubicBezTo>
                  <a:cubicBezTo>
                    <a:pt x="12584" y="8983"/>
                    <a:pt x="11701" y="10007"/>
                    <a:pt x="11451" y="11259"/>
                  </a:cubicBezTo>
                  <a:cubicBezTo>
                    <a:pt x="10953" y="11384"/>
                    <a:pt x="10489" y="11618"/>
                    <a:pt x="10092" y="11944"/>
                  </a:cubicBezTo>
                  <a:cubicBezTo>
                    <a:pt x="9976" y="11935"/>
                    <a:pt x="9859" y="11929"/>
                    <a:pt x="9740" y="11929"/>
                  </a:cubicBezTo>
                  <a:cubicBezTo>
                    <a:pt x="7604" y="11929"/>
                    <a:pt x="5814" y="13402"/>
                    <a:pt x="5327" y="15387"/>
                  </a:cubicBezTo>
                  <a:cubicBezTo>
                    <a:pt x="3179" y="15459"/>
                    <a:pt x="1460" y="17222"/>
                    <a:pt x="1460" y="19388"/>
                  </a:cubicBezTo>
                  <a:cubicBezTo>
                    <a:pt x="1459" y="19844"/>
                    <a:pt x="1537" y="20298"/>
                    <a:pt x="1690" y="20728"/>
                  </a:cubicBezTo>
                  <a:cubicBezTo>
                    <a:pt x="730" y="20915"/>
                    <a:pt x="0" y="21763"/>
                    <a:pt x="0" y="22775"/>
                  </a:cubicBezTo>
                  <a:cubicBezTo>
                    <a:pt x="0" y="23923"/>
                    <a:pt x="939" y="24862"/>
                    <a:pt x="2087" y="24862"/>
                  </a:cubicBezTo>
                  <a:lnTo>
                    <a:pt x="34136" y="24862"/>
                  </a:lnTo>
                  <a:cubicBezTo>
                    <a:pt x="35283" y="24862"/>
                    <a:pt x="36222" y="23923"/>
                    <a:pt x="36222" y="22775"/>
                  </a:cubicBezTo>
                  <a:cubicBezTo>
                    <a:pt x="36222" y="21628"/>
                    <a:pt x="35283" y="20689"/>
                    <a:pt x="34136" y="20689"/>
                  </a:cubicBezTo>
                  <a:lnTo>
                    <a:pt x="34072" y="20689"/>
                  </a:lnTo>
                  <a:cubicBezTo>
                    <a:pt x="34342" y="20228"/>
                    <a:pt x="34485" y="19704"/>
                    <a:pt x="34485" y="19170"/>
                  </a:cubicBezTo>
                  <a:cubicBezTo>
                    <a:pt x="34485" y="18964"/>
                    <a:pt x="34464" y="18758"/>
                    <a:pt x="34424" y="18557"/>
                  </a:cubicBezTo>
                  <a:cubicBezTo>
                    <a:pt x="35394" y="18055"/>
                    <a:pt x="36059" y="17044"/>
                    <a:pt x="36059" y="15876"/>
                  </a:cubicBezTo>
                  <a:cubicBezTo>
                    <a:pt x="36059" y="14340"/>
                    <a:pt x="34911" y="13075"/>
                    <a:pt x="33428" y="12885"/>
                  </a:cubicBezTo>
                  <a:cubicBezTo>
                    <a:pt x="33435" y="12764"/>
                    <a:pt x="33441" y="12644"/>
                    <a:pt x="33441" y="12522"/>
                  </a:cubicBezTo>
                  <a:cubicBezTo>
                    <a:pt x="33441" y="9718"/>
                    <a:pt x="31331" y="7408"/>
                    <a:pt x="28613" y="7088"/>
                  </a:cubicBezTo>
                  <a:cubicBezTo>
                    <a:pt x="28412" y="3140"/>
                    <a:pt x="25147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947036" y="3885287"/>
              <a:ext cx="864720" cy="441285"/>
            </a:xfrm>
            <a:custGeom>
              <a:avLst/>
              <a:gdLst/>
              <a:ahLst/>
              <a:cxnLst/>
              <a:rect l="l" t="t" r="r" b="b"/>
              <a:pathLst>
                <a:path w="40982" h="20914" extrusionOk="0">
                  <a:moveTo>
                    <a:pt x="23928" y="0"/>
                  </a:moveTo>
                  <a:cubicBezTo>
                    <a:pt x="19258" y="0"/>
                    <a:pt x="15472" y="2815"/>
                    <a:pt x="15472" y="6287"/>
                  </a:cubicBezTo>
                  <a:cubicBezTo>
                    <a:pt x="15472" y="6586"/>
                    <a:pt x="15501" y="6885"/>
                    <a:pt x="15558" y="7179"/>
                  </a:cubicBezTo>
                  <a:cubicBezTo>
                    <a:pt x="14237" y="7557"/>
                    <a:pt x="13239" y="8418"/>
                    <a:pt x="12955" y="9471"/>
                  </a:cubicBezTo>
                  <a:cubicBezTo>
                    <a:pt x="12383" y="9578"/>
                    <a:pt x="11860" y="9777"/>
                    <a:pt x="11418" y="10047"/>
                  </a:cubicBezTo>
                  <a:cubicBezTo>
                    <a:pt x="11286" y="10040"/>
                    <a:pt x="11153" y="10035"/>
                    <a:pt x="11019" y="10035"/>
                  </a:cubicBezTo>
                  <a:cubicBezTo>
                    <a:pt x="8603" y="10035"/>
                    <a:pt x="6578" y="11274"/>
                    <a:pt x="6027" y="12943"/>
                  </a:cubicBezTo>
                  <a:cubicBezTo>
                    <a:pt x="3597" y="13004"/>
                    <a:pt x="1652" y="14487"/>
                    <a:pt x="1652" y="16309"/>
                  </a:cubicBezTo>
                  <a:cubicBezTo>
                    <a:pt x="1653" y="16699"/>
                    <a:pt x="1742" y="17085"/>
                    <a:pt x="1912" y="17436"/>
                  </a:cubicBezTo>
                  <a:cubicBezTo>
                    <a:pt x="827" y="17593"/>
                    <a:pt x="0" y="18307"/>
                    <a:pt x="0" y="19159"/>
                  </a:cubicBezTo>
                  <a:cubicBezTo>
                    <a:pt x="0" y="20124"/>
                    <a:pt x="1062" y="20914"/>
                    <a:pt x="2361" y="20914"/>
                  </a:cubicBezTo>
                  <a:lnTo>
                    <a:pt x="38621" y="20914"/>
                  </a:lnTo>
                  <a:cubicBezTo>
                    <a:pt x="39919" y="20914"/>
                    <a:pt x="40982" y="20124"/>
                    <a:pt x="40982" y="19159"/>
                  </a:cubicBezTo>
                  <a:cubicBezTo>
                    <a:pt x="40982" y="18194"/>
                    <a:pt x="39919" y="17404"/>
                    <a:pt x="38621" y="17404"/>
                  </a:cubicBezTo>
                  <a:lnTo>
                    <a:pt x="38548" y="17404"/>
                  </a:lnTo>
                  <a:cubicBezTo>
                    <a:pt x="38844" y="17029"/>
                    <a:pt x="39016" y="16593"/>
                    <a:pt x="39016" y="16126"/>
                  </a:cubicBezTo>
                  <a:cubicBezTo>
                    <a:pt x="39016" y="15951"/>
                    <a:pt x="38992" y="15778"/>
                    <a:pt x="38946" y="15610"/>
                  </a:cubicBezTo>
                  <a:cubicBezTo>
                    <a:pt x="40044" y="15187"/>
                    <a:pt x="40796" y="14337"/>
                    <a:pt x="40796" y="13354"/>
                  </a:cubicBezTo>
                  <a:cubicBezTo>
                    <a:pt x="40796" y="12063"/>
                    <a:pt x="39497" y="10998"/>
                    <a:pt x="37818" y="10838"/>
                  </a:cubicBezTo>
                  <a:cubicBezTo>
                    <a:pt x="37828" y="10737"/>
                    <a:pt x="37833" y="10636"/>
                    <a:pt x="37833" y="10533"/>
                  </a:cubicBezTo>
                  <a:cubicBezTo>
                    <a:pt x="37833" y="8174"/>
                    <a:pt x="35447" y="6231"/>
                    <a:pt x="32372" y="5962"/>
                  </a:cubicBezTo>
                  <a:cubicBezTo>
                    <a:pt x="32145" y="2640"/>
                    <a:pt x="28450" y="0"/>
                    <a:pt x="23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5967390" y="3796709"/>
              <a:ext cx="295569" cy="244169"/>
            </a:xfrm>
            <a:custGeom>
              <a:avLst/>
              <a:gdLst/>
              <a:ahLst/>
              <a:cxnLst/>
              <a:rect l="l" t="t" r="r" b="b"/>
              <a:pathLst>
                <a:path w="14008" h="11572" extrusionOk="0">
                  <a:moveTo>
                    <a:pt x="14007" y="1"/>
                  </a:moveTo>
                  <a:lnTo>
                    <a:pt x="4809" y="2615"/>
                  </a:lnTo>
                  <a:lnTo>
                    <a:pt x="0" y="11571"/>
                  </a:lnTo>
                  <a:lnTo>
                    <a:pt x="9448" y="8284"/>
                  </a:lnTo>
                  <a:lnTo>
                    <a:pt x="140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11"/>
          <p:cNvSpPr txBox="1">
            <a:spLocks noGrp="1"/>
          </p:cNvSpPr>
          <p:nvPr>
            <p:ph type="title" idx="4294967295"/>
          </p:nvPr>
        </p:nvSpPr>
        <p:spPr>
          <a:xfrm>
            <a:off x="223375" y="909900"/>
            <a:ext cx="62985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 b="1" dirty="0">
                <a:solidFill>
                  <a:schemeClr val="dk2"/>
                </a:solidFill>
                <a:latin typeface="Lato" panose="020B0604020202020204" charset="0"/>
              </a:rPr>
              <a:t>Структура уписаних факултета по одељењима</a:t>
            </a:r>
            <a:endParaRPr sz="4000" b="1" dirty="0">
              <a:solidFill>
                <a:schemeClr val="dk2"/>
              </a:solidFill>
              <a:latin typeface="Lato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IV/1 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4EC44-2F60-4D15-AFDE-52F05BF4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2"/>
          <a:stretch/>
        </p:blipFill>
        <p:spPr>
          <a:xfrm>
            <a:off x="1107630" y="1072498"/>
            <a:ext cx="6928739" cy="37726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IV/2 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85977-C808-480A-A6C6-F5AF7C2B4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053" r="873"/>
          <a:stretch/>
        </p:blipFill>
        <p:spPr>
          <a:xfrm>
            <a:off x="1561278" y="1072498"/>
            <a:ext cx="6021443" cy="37999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IV/3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54DC3-5C0A-4FFB-8D7F-98F16F30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5"/>
          <a:stretch/>
        </p:blipFill>
        <p:spPr>
          <a:xfrm>
            <a:off x="1352146" y="1072498"/>
            <a:ext cx="6439707" cy="35016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5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IV/4и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42DF3-8AB0-4191-904B-A9E62D49A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2" r="-750"/>
          <a:stretch/>
        </p:blipFill>
        <p:spPr>
          <a:xfrm>
            <a:off x="2024955" y="1072498"/>
            <a:ext cx="5094089" cy="3814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IV/4ф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8C177-AB26-4DC2-930B-6361F61F1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3"/>
          <a:stretch/>
        </p:blipFill>
        <p:spPr>
          <a:xfrm>
            <a:off x="2006718" y="1072498"/>
            <a:ext cx="5130563" cy="36495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7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IV/5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325E9-0FDE-40E7-8340-2B826C5C6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7" r="602"/>
          <a:stretch/>
        </p:blipFill>
        <p:spPr>
          <a:xfrm>
            <a:off x="1355651" y="1072498"/>
            <a:ext cx="6432698" cy="3373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"/>
          <p:cNvGrpSpPr/>
          <p:nvPr/>
        </p:nvGrpSpPr>
        <p:grpSpPr>
          <a:xfrm>
            <a:off x="902497" y="1300349"/>
            <a:ext cx="3357445" cy="667800"/>
            <a:chOff x="-57995" y="1533549"/>
            <a:chExt cx="3357445" cy="667800"/>
          </a:xfrm>
        </p:grpSpPr>
        <p:sp>
          <p:nvSpPr>
            <p:cNvPr id="350" name="Google Shape;350;p3"/>
            <p:cNvSpPr txBox="1"/>
            <p:nvPr/>
          </p:nvSpPr>
          <p:spPr>
            <a:xfrm>
              <a:off x="-57995" y="1533549"/>
              <a:ext cx="26499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 dirty="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Нису уписали /</a:t>
              </a:r>
              <a:endParaRPr sz="2400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 dirty="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Недостају подаци</a:t>
              </a:r>
              <a:endParaRPr sz="2400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51" name="Google Shape;351;p3"/>
            <p:cNvCxnSpPr/>
            <p:nvPr/>
          </p:nvCxnSpPr>
          <p:spPr>
            <a:xfrm>
              <a:off x="2385050" y="1715025"/>
              <a:ext cx="914400" cy="313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52" name="Google Shape;352;p3"/>
          <p:cNvGrpSpPr/>
          <p:nvPr/>
        </p:nvGrpSpPr>
        <p:grpSpPr>
          <a:xfrm>
            <a:off x="5520473" y="3175113"/>
            <a:ext cx="3134403" cy="667800"/>
            <a:chOff x="6042650" y="3147021"/>
            <a:chExt cx="3134403" cy="667800"/>
          </a:xfrm>
        </p:grpSpPr>
        <p:sp>
          <p:nvSpPr>
            <p:cNvPr id="353" name="Google Shape;353;p3"/>
            <p:cNvSpPr txBox="1"/>
            <p:nvPr/>
          </p:nvSpPr>
          <p:spPr>
            <a:xfrm>
              <a:off x="6486953" y="3147021"/>
              <a:ext cx="26901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 dirty="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Уписали факултет</a:t>
              </a:r>
              <a:endParaRPr sz="2400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54" name="Google Shape;354;p3"/>
            <p:cNvCxnSpPr/>
            <p:nvPr/>
          </p:nvCxnSpPr>
          <p:spPr>
            <a:xfrm>
              <a:off x="6042650" y="3162825"/>
              <a:ext cx="604500" cy="279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5" name="Google Shape;355;p3"/>
          <p:cNvSpPr txBox="1">
            <a:spLocks noGrp="1"/>
          </p:cNvSpPr>
          <p:nvPr>
            <p:ph type="title"/>
          </p:nvPr>
        </p:nvSpPr>
        <p:spPr>
          <a:xfrm>
            <a:off x="385322" y="27766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Број ученика који је уписао факултет</a:t>
            </a:r>
            <a:endParaRPr b="1" dirty="0">
              <a:latin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B289A-ECA4-4DCE-8174-E2B641B14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9"/>
          <a:stretch/>
        </p:blipFill>
        <p:spPr>
          <a:xfrm>
            <a:off x="2365057" y="1795625"/>
            <a:ext cx="3789769" cy="3175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IV/6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5C121-AE8F-4587-B268-D9C415972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/>
          <a:stretch/>
        </p:blipFill>
        <p:spPr>
          <a:xfrm>
            <a:off x="1145721" y="1072498"/>
            <a:ext cx="6852558" cy="35956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IV/7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AE804-09F9-4FCA-8AE2-83094058C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3" r="1176"/>
          <a:stretch/>
        </p:blipFill>
        <p:spPr>
          <a:xfrm>
            <a:off x="698204" y="1072498"/>
            <a:ext cx="7747591" cy="36699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IV/8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9AA8-C00F-4BC2-9287-8A56C1CD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61" y="1072498"/>
            <a:ext cx="6535478" cy="38968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1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IV/9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8C16E-572A-45C7-B478-8BC853318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67" y="1072498"/>
            <a:ext cx="6425465" cy="38312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2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IV/10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Државни факултети у Србији</a:t>
            </a:r>
            <a:endParaRPr sz="20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EE8F3-209C-4716-A6A8-EC957001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50" y="1072498"/>
            <a:ext cx="6469499" cy="38945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Приватни факултети у Србији</a:t>
            </a:r>
            <a:endParaRPr sz="23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82275-4E03-49B5-9160-5BB93CEA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09" y="881112"/>
            <a:ext cx="6659381" cy="39707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4"/>
          <p:cNvSpPr txBox="1">
            <a:spLocks noGrp="1"/>
          </p:cNvSpPr>
          <p:nvPr>
            <p:ph type="title"/>
          </p:nvPr>
        </p:nvSpPr>
        <p:spPr>
          <a:xfrm>
            <a:off x="311700" y="74698"/>
            <a:ext cx="85206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Факултети у иностранству</a:t>
            </a:r>
            <a:endParaRPr sz="23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DEAAC-BD3F-4922-A1F9-5A279C32E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t="4671" r="-612" b="-4409"/>
          <a:stretch/>
        </p:blipFill>
        <p:spPr>
          <a:xfrm>
            <a:off x="1116876" y="900223"/>
            <a:ext cx="7009486" cy="4168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Типови уписаних факултета</a:t>
            </a:r>
            <a:endParaRPr b="1" dirty="0">
              <a:latin typeface="Lat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4D370-E3E6-4E06-B5A6-A25F54C1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9" y="4454592"/>
            <a:ext cx="2377646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7E375-15D4-44E5-878C-68BDF5F57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12"/>
          <a:stretch/>
        </p:blipFill>
        <p:spPr>
          <a:xfrm>
            <a:off x="2074058" y="1162372"/>
            <a:ext cx="4995883" cy="3525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Структура уписаних факултета</a:t>
            </a:r>
            <a:r>
              <a:rPr lang="en" sz="1900" b="1" dirty="0">
                <a:latin typeface="Lato" panose="020B0604020202020204" charset="0"/>
              </a:rPr>
              <a:t>*</a:t>
            </a:r>
            <a:endParaRPr sz="1900" b="1" dirty="0">
              <a:latin typeface="Lato" panose="020B0604020202020204" charset="0"/>
            </a:endParaRPr>
          </a:p>
        </p:txBody>
      </p:sp>
      <p:sp>
        <p:nvSpPr>
          <p:cNvPr id="369" name="Google Shape;369;p5"/>
          <p:cNvSpPr txBox="1"/>
          <p:nvPr/>
        </p:nvSpPr>
        <p:spPr>
          <a:xfrm>
            <a:off x="0" y="4588575"/>
            <a:ext cx="235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*Односи се само на државне факултете</a:t>
            </a:r>
            <a:endParaRPr sz="1500" b="0" i="0" u="none" strike="noStrike" cap="none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CFCCD-65A0-4614-B2C0-93CA0907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41" y="1151152"/>
            <a:ext cx="5502918" cy="3314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429be8a5d_0_1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 panose="020B0604020202020204" charset="0"/>
              </a:rPr>
              <a:t>Највише уписивани факултети</a:t>
            </a:r>
            <a:endParaRPr b="1" dirty="0">
              <a:latin typeface="Lat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01EDE-B6BF-4489-8324-E8055E43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17" y="1069603"/>
            <a:ext cx="5812366" cy="38553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"/>
          <p:cNvSpPr txBox="1">
            <a:spLocks noGrp="1"/>
          </p:cNvSpPr>
          <p:nvPr>
            <p:ph type="title" idx="4"/>
          </p:nvPr>
        </p:nvSpPr>
        <p:spPr>
          <a:xfrm>
            <a:off x="223375" y="909900"/>
            <a:ext cx="47736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100" b="1" dirty="0">
                <a:solidFill>
                  <a:schemeClr val="dk2"/>
                </a:solidFill>
                <a:latin typeface="Lato" panose="020B0604020202020204" charset="0"/>
              </a:rPr>
              <a:t>Структура уписаних факултета по смеровима</a:t>
            </a:r>
            <a:endParaRPr sz="3100" b="1" dirty="0">
              <a:solidFill>
                <a:schemeClr val="dk2"/>
              </a:solidFill>
              <a:latin typeface="Lato" panose="020B0604020202020204" charset="0"/>
            </a:endParaRPr>
          </a:p>
        </p:txBody>
      </p:sp>
      <p:grpSp>
        <p:nvGrpSpPr>
          <p:cNvPr id="381" name="Google Shape;381;p6"/>
          <p:cNvGrpSpPr/>
          <p:nvPr/>
        </p:nvGrpSpPr>
        <p:grpSpPr>
          <a:xfrm>
            <a:off x="4881867" y="1420562"/>
            <a:ext cx="3340128" cy="3763666"/>
            <a:chOff x="2990086" y="682402"/>
            <a:chExt cx="3314606" cy="3734907"/>
          </a:xfrm>
        </p:grpSpPr>
        <p:sp>
          <p:nvSpPr>
            <p:cNvPr id="382" name="Google Shape;382;p6"/>
            <p:cNvSpPr/>
            <p:nvPr/>
          </p:nvSpPr>
          <p:spPr>
            <a:xfrm>
              <a:off x="5428067" y="2266329"/>
              <a:ext cx="453485" cy="2150980"/>
            </a:xfrm>
            <a:custGeom>
              <a:avLst/>
              <a:gdLst/>
              <a:ahLst/>
              <a:cxnLst/>
              <a:rect l="l" t="t" r="r" b="b"/>
              <a:pathLst>
                <a:path w="24270" h="115118" extrusionOk="0">
                  <a:moveTo>
                    <a:pt x="1140" y="0"/>
                  </a:moveTo>
                  <a:cubicBezTo>
                    <a:pt x="1038" y="0"/>
                    <a:pt x="933" y="23"/>
                    <a:pt x="829" y="71"/>
                  </a:cubicBezTo>
                  <a:cubicBezTo>
                    <a:pt x="305" y="311"/>
                    <a:pt x="0" y="1093"/>
                    <a:pt x="149" y="1819"/>
                  </a:cubicBezTo>
                  <a:cubicBezTo>
                    <a:pt x="3956" y="20446"/>
                    <a:pt x="7619" y="39461"/>
                    <a:pt x="11160" y="57849"/>
                  </a:cubicBezTo>
                  <a:cubicBezTo>
                    <a:pt x="14708" y="76268"/>
                    <a:pt x="18376" y="95315"/>
                    <a:pt x="22225" y="114165"/>
                  </a:cubicBezTo>
                  <a:cubicBezTo>
                    <a:pt x="22344" y="114747"/>
                    <a:pt x="22718" y="115117"/>
                    <a:pt x="23132" y="115117"/>
                  </a:cubicBezTo>
                  <a:cubicBezTo>
                    <a:pt x="23239" y="115117"/>
                    <a:pt x="23344" y="115093"/>
                    <a:pt x="23442" y="115048"/>
                  </a:cubicBezTo>
                  <a:cubicBezTo>
                    <a:pt x="23965" y="114808"/>
                    <a:pt x="24270" y="114025"/>
                    <a:pt x="24122" y="113300"/>
                  </a:cubicBezTo>
                  <a:cubicBezTo>
                    <a:pt x="20275" y="94468"/>
                    <a:pt x="16610" y="75431"/>
                    <a:pt x="13065" y="57022"/>
                  </a:cubicBezTo>
                  <a:cubicBezTo>
                    <a:pt x="9521" y="38623"/>
                    <a:pt x="5857" y="19598"/>
                    <a:pt x="2046" y="954"/>
                  </a:cubicBezTo>
                  <a:cubicBezTo>
                    <a:pt x="1927" y="372"/>
                    <a:pt x="1554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851226" y="2266329"/>
              <a:ext cx="453466" cy="2150980"/>
            </a:xfrm>
            <a:custGeom>
              <a:avLst/>
              <a:gdLst/>
              <a:ahLst/>
              <a:cxnLst/>
              <a:rect l="l" t="t" r="r" b="b"/>
              <a:pathLst>
                <a:path w="24269" h="115118" extrusionOk="0">
                  <a:moveTo>
                    <a:pt x="1140" y="0"/>
                  </a:moveTo>
                  <a:cubicBezTo>
                    <a:pt x="1037" y="0"/>
                    <a:pt x="933" y="23"/>
                    <a:pt x="829" y="71"/>
                  </a:cubicBezTo>
                  <a:cubicBezTo>
                    <a:pt x="304" y="311"/>
                    <a:pt x="0" y="1093"/>
                    <a:pt x="149" y="1819"/>
                  </a:cubicBezTo>
                  <a:cubicBezTo>
                    <a:pt x="3956" y="20446"/>
                    <a:pt x="7618" y="39461"/>
                    <a:pt x="11160" y="57849"/>
                  </a:cubicBezTo>
                  <a:cubicBezTo>
                    <a:pt x="14708" y="76268"/>
                    <a:pt x="18376" y="95315"/>
                    <a:pt x="22224" y="114165"/>
                  </a:cubicBezTo>
                  <a:cubicBezTo>
                    <a:pt x="22344" y="114747"/>
                    <a:pt x="22718" y="115117"/>
                    <a:pt x="23132" y="115117"/>
                  </a:cubicBezTo>
                  <a:cubicBezTo>
                    <a:pt x="23238" y="115117"/>
                    <a:pt x="23344" y="115093"/>
                    <a:pt x="23441" y="115048"/>
                  </a:cubicBezTo>
                  <a:cubicBezTo>
                    <a:pt x="23965" y="114808"/>
                    <a:pt x="24268" y="114025"/>
                    <a:pt x="24121" y="113300"/>
                  </a:cubicBezTo>
                  <a:cubicBezTo>
                    <a:pt x="20276" y="94468"/>
                    <a:pt x="16609" y="75431"/>
                    <a:pt x="13063" y="57022"/>
                  </a:cubicBezTo>
                  <a:cubicBezTo>
                    <a:pt x="9521" y="38623"/>
                    <a:pt x="5856" y="19598"/>
                    <a:pt x="2045" y="954"/>
                  </a:cubicBezTo>
                  <a:cubicBezTo>
                    <a:pt x="1926" y="372"/>
                    <a:pt x="1553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729811" y="3745826"/>
              <a:ext cx="439060" cy="51757"/>
            </a:xfrm>
            <a:custGeom>
              <a:avLst/>
              <a:gdLst/>
              <a:ahLst/>
              <a:cxnLst/>
              <a:rect l="l" t="t" r="r" b="b"/>
              <a:pathLst>
                <a:path w="23498" h="2770" extrusionOk="0">
                  <a:moveTo>
                    <a:pt x="1050" y="0"/>
                  </a:moveTo>
                  <a:cubicBezTo>
                    <a:pt x="506" y="0"/>
                    <a:pt x="46" y="619"/>
                    <a:pt x="24" y="1384"/>
                  </a:cubicBezTo>
                  <a:cubicBezTo>
                    <a:pt x="1" y="2151"/>
                    <a:pt x="423" y="2769"/>
                    <a:pt x="967" y="2769"/>
                  </a:cubicBezTo>
                  <a:lnTo>
                    <a:pt x="22449" y="2769"/>
                  </a:lnTo>
                  <a:cubicBezTo>
                    <a:pt x="22993" y="2769"/>
                    <a:pt x="23452" y="2151"/>
                    <a:pt x="23475" y="1384"/>
                  </a:cubicBezTo>
                  <a:cubicBezTo>
                    <a:pt x="23498" y="619"/>
                    <a:pt x="23076" y="0"/>
                    <a:pt x="22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665871" y="3396099"/>
              <a:ext cx="439079" cy="51776"/>
            </a:xfrm>
            <a:custGeom>
              <a:avLst/>
              <a:gdLst/>
              <a:ahLst/>
              <a:cxnLst/>
              <a:rect l="l" t="t" r="r" b="b"/>
              <a:pathLst>
                <a:path w="23499" h="2771" extrusionOk="0">
                  <a:moveTo>
                    <a:pt x="1049" y="0"/>
                  </a:moveTo>
                  <a:cubicBezTo>
                    <a:pt x="504" y="0"/>
                    <a:pt x="45" y="620"/>
                    <a:pt x="22" y="1385"/>
                  </a:cubicBezTo>
                  <a:cubicBezTo>
                    <a:pt x="0" y="2151"/>
                    <a:pt x="422" y="2770"/>
                    <a:pt x="966" y="2770"/>
                  </a:cubicBezTo>
                  <a:lnTo>
                    <a:pt x="22450" y="2770"/>
                  </a:lnTo>
                  <a:cubicBezTo>
                    <a:pt x="22994" y="2770"/>
                    <a:pt x="23452" y="2151"/>
                    <a:pt x="23476" y="1385"/>
                  </a:cubicBezTo>
                  <a:cubicBezTo>
                    <a:pt x="23499" y="620"/>
                    <a:pt x="23076" y="0"/>
                    <a:pt x="22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793770" y="4095534"/>
              <a:ext cx="439079" cy="51776"/>
            </a:xfrm>
            <a:custGeom>
              <a:avLst/>
              <a:gdLst/>
              <a:ahLst/>
              <a:cxnLst/>
              <a:rect l="l" t="t" r="r" b="b"/>
              <a:pathLst>
                <a:path w="23499" h="2771" extrusionOk="0">
                  <a:moveTo>
                    <a:pt x="1049" y="0"/>
                  </a:moveTo>
                  <a:cubicBezTo>
                    <a:pt x="505" y="0"/>
                    <a:pt x="47" y="620"/>
                    <a:pt x="23" y="1385"/>
                  </a:cubicBezTo>
                  <a:cubicBezTo>
                    <a:pt x="0" y="2150"/>
                    <a:pt x="421" y="2770"/>
                    <a:pt x="966" y="2770"/>
                  </a:cubicBezTo>
                  <a:lnTo>
                    <a:pt x="22450" y="2770"/>
                  </a:lnTo>
                  <a:cubicBezTo>
                    <a:pt x="22994" y="2770"/>
                    <a:pt x="23453" y="2150"/>
                    <a:pt x="23476" y="1385"/>
                  </a:cubicBezTo>
                  <a:cubicBezTo>
                    <a:pt x="23499" y="620"/>
                    <a:pt x="23077" y="0"/>
                    <a:pt x="22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589468" y="3046390"/>
              <a:ext cx="439079" cy="51757"/>
            </a:xfrm>
            <a:custGeom>
              <a:avLst/>
              <a:gdLst/>
              <a:ahLst/>
              <a:cxnLst/>
              <a:rect l="l" t="t" r="r" b="b"/>
              <a:pathLst>
                <a:path w="23499" h="2770" extrusionOk="0">
                  <a:moveTo>
                    <a:pt x="1050" y="0"/>
                  </a:moveTo>
                  <a:cubicBezTo>
                    <a:pt x="505" y="0"/>
                    <a:pt x="47" y="619"/>
                    <a:pt x="24" y="1385"/>
                  </a:cubicBezTo>
                  <a:cubicBezTo>
                    <a:pt x="1" y="2151"/>
                    <a:pt x="422" y="2769"/>
                    <a:pt x="966" y="2769"/>
                  </a:cubicBezTo>
                  <a:lnTo>
                    <a:pt x="22449" y="2769"/>
                  </a:lnTo>
                  <a:cubicBezTo>
                    <a:pt x="22994" y="2769"/>
                    <a:pt x="23453" y="2151"/>
                    <a:pt x="23476" y="1385"/>
                  </a:cubicBezTo>
                  <a:cubicBezTo>
                    <a:pt x="23499" y="619"/>
                    <a:pt x="23076" y="0"/>
                    <a:pt x="22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531470" y="2696663"/>
              <a:ext cx="439079" cy="51776"/>
            </a:xfrm>
            <a:custGeom>
              <a:avLst/>
              <a:gdLst/>
              <a:ahLst/>
              <a:cxnLst/>
              <a:rect l="l" t="t" r="r" b="b"/>
              <a:pathLst>
                <a:path w="23499" h="2771" extrusionOk="0">
                  <a:moveTo>
                    <a:pt x="1049" y="0"/>
                  </a:moveTo>
                  <a:cubicBezTo>
                    <a:pt x="505" y="0"/>
                    <a:pt x="45" y="620"/>
                    <a:pt x="23" y="1385"/>
                  </a:cubicBezTo>
                  <a:cubicBezTo>
                    <a:pt x="0" y="2152"/>
                    <a:pt x="422" y="2771"/>
                    <a:pt x="966" y="2771"/>
                  </a:cubicBezTo>
                  <a:lnTo>
                    <a:pt x="22449" y="2771"/>
                  </a:lnTo>
                  <a:cubicBezTo>
                    <a:pt x="22994" y="2771"/>
                    <a:pt x="23452" y="2152"/>
                    <a:pt x="23475" y="1385"/>
                  </a:cubicBezTo>
                  <a:cubicBezTo>
                    <a:pt x="23498" y="620"/>
                    <a:pt x="23075" y="0"/>
                    <a:pt x="22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5449125" y="2346973"/>
              <a:ext cx="439079" cy="51776"/>
            </a:xfrm>
            <a:custGeom>
              <a:avLst/>
              <a:gdLst/>
              <a:ahLst/>
              <a:cxnLst/>
              <a:rect l="l" t="t" r="r" b="b"/>
              <a:pathLst>
                <a:path w="23499" h="2771" extrusionOk="0">
                  <a:moveTo>
                    <a:pt x="1049" y="0"/>
                  </a:moveTo>
                  <a:cubicBezTo>
                    <a:pt x="505" y="0"/>
                    <a:pt x="46" y="620"/>
                    <a:pt x="23" y="1386"/>
                  </a:cubicBezTo>
                  <a:cubicBezTo>
                    <a:pt x="0" y="2151"/>
                    <a:pt x="422" y="2771"/>
                    <a:pt x="966" y="2771"/>
                  </a:cubicBezTo>
                  <a:lnTo>
                    <a:pt x="22449" y="2771"/>
                  </a:lnTo>
                  <a:cubicBezTo>
                    <a:pt x="22994" y="2771"/>
                    <a:pt x="23453" y="2152"/>
                    <a:pt x="23476" y="1386"/>
                  </a:cubicBezTo>
                  <a:cubicBezTo>
                    <a:pt x="23499" y="620"/>
                    <a:pt x="23076" y="0"/>
                    <a:pt x="22532" y="0"/>
                  </a:cubicBezTo>
                  <a:close/>
                </a:path>
              </a:pathLst>
            </a:custGeom>
            <a:solidFill>
              <a:srgbClr val="D6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5618449" y="2266329"/>
              <a:ext cx="275155" cy="2150980"/>
            </a:xfrm>
            <a:custGeom>
              <a:avLst/>
              <a:gdLst/>
              <a:ahLst/>
              <a:cxnLst/>
              <a:rect l="l" t="t" r="r" b="b"/>
              <a:pathLst>
                <a:path w="14726" h="115118" extrusionOk="0">
                  <a:moveTo>
                    <a:pt x="13493" y="0"/>
                  </a:moveTo>
                  <a:cubicBezTo>
                    <a:pt x="13080" y="0"/>
                    <a:pt x="12738" y="372"/>
                    <a:pt x="12669" y="954"/>
                  </a:cubicBezTo>
                  <a:cubicBezTo>
                    <a:pt x="10433" y="19598"/>
                    <a:pt x="8376" y="38623"/>
                    <a:pt x="6388" y="57022"/>
                  </a:cubicBezTo>
                  <a:cubicBezTo>
                    <a:pt x="4398" y="75431"/>
                    <a:pt x="2341" y="94468"/>
                    <a:pt x="87" y="113300"/>
                  </a:cubicBezTo>
                  <a:cubicBezTo>
                    <a:pt x="1" y="114025"/>
                    <a:pt x="371" y="114808"/>
                    <a:pt x="915" y="115048"/>
                  </a:cubicBezTo>
                  <a:cubicBezTo>
                    <a:pt x="1014" y="115093"/>
                    <a:pt x="1122" y="115116"/>
                    <a:pt x="1230" y="115117"/>
                  </a:cubicBezTo>
                  <a:cubicBezTo>
                    <a:pt x="1644" y="115117"/>
                    <a:pt x="1987" y="114747"/>
                    <a:pt x="2058" y="114165"/>
                  </a:cubicBezTo>
                  <a:cubicBezTo>
                    <a:pt x="4313" y="95315"/>
                    <a:pt x="6371" y="76268"/>
                    <a:pt x="8364" y="57849"/>
                  </a:cubicBezTo>
                  <a:cubicBezTo>
                    <a:pt x="10350" y="39461"/>
                    <a:pt x="12406" y="20446"/>
                    <a:pt x="14639" y="1819"/>
                  </a:cubicBezTo>
                  <a:cubicBezTo>
                    <a:pt x="14726" y="1093"/>
                    <a:pt x="14356" y="311"/>
                    <a:pt x="13811" y="71"/>
                  </a:cubicBezTo>
                  <a:cubicBezTo>
                    <a:pt x="13703" y="23"/>
                    <a:pt x="13596" y="0"/>
                    <a:pt x="13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195308" y="2266329"/>
              <a:ext cx="275174" cy="2150980"/>
            </a:xfrm>
            <a:custGeom>
              <a:avLst/>
              <a:gdLst/>
              <a:ahLst/>
              <a:cxnLst/>
              <a:rect l="l" t="t" r="r" b="b"/>
              <a:pathLst>
                <a:path w="14727" h="115118" extrusionOk="0">
                  <a:moveTo>
                    <a:pt x="13494" y="0"/>
                  </a:moveTo>
                  <a:cubicBezTo>
                    <a:pt x="13081" y="0"/>
                    <a:pt x="12738" y="372"/>
                    <a:pt x="12668" y="954"/>
                  </a:cubicBezTo>
                  <a:cubicBezTo>
                    <a:pt x="10434" y="19598"/>
                    <a:pt x="8376" y="38623"/>
                    <a:pt x="6388" y="57022"/>
                  </a:cubicBezTo>
                  <a:cubicBezTo>
                    <a:pt x="4399" y="75431"/>
                    <a:pt x="2341" y="94468"/>
                    <a:pt x="86" y="113300"/>
                  </a:cubicBezTo>
                  <a:cubicBezTo>
                    <a:pt x="0" y="114025"/>
                    <a:pt x="371" y="114808"/>
                    <a:pt x="915" y="115048"/>
                  </a:cubicBezTo>
                  <a:cubicBezTo>
                    <a:pt x="1014" y="115093"/>
                    <a:pt x="1121" y="115116"/>
                    <a:pt x="1230" y="115117"/>
                  </a:cubicBezTo>
                  <a:cubicBezTo>
                    <a:pt x="1643" y="115117"/>
                    <a:pt x="1987" y="114747"/>
                    <a:pt x="2057" y="114165"/>
                  </a:cubicBezTo>
                  <a:cubicBezTo>
                    <a:pt x="4313" y="95315"/>
                    <a:pt x="6372" y="76268"/>
                    <a:pt x="8363" y="57849"/>
                  </a:cubicBezTo>
                  <a:cubicBezTo>
                    <a:pt x="10351" y="39461"/>
                    <a:pt x="12405" y="20446"/>
                    <a:pt x="14639" y="1819"/>
                  </a:cubicBezTo>
                  <a:cubicBezTo>
                    <a:pt x="14726" y="1093"/>
                    <a:pt x="14355" y="311"/>
                    <a:pt x="13811" y="71"/>
                  </a:cubicBezTo>
                  <a:cubicBezTo>
                    <a:pt x="13703" y="23"/>
                    <a:pt x="13597" y="0"/>
                    <a:pt x="13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277074" y="3745826"/>
              <a:ext cx="441508" cy="51757"/>
            </a:xfrm>
            <a:custGeom>
              <a:avLst/>
              <a:gdLst/>
              <a:ahLst/>
              <a:cxnLst/>
              <a:rect l="l" t="t" r="r" b="b"/>
              <a:pathLst>
                <a:path w="23629" h="2770" extrusionOk="0">
                  <a:moveTo>
                    <a:pt x="915" y="0"/>
                  </a:moveTo>
                  <a:cubicBezTo>
                    <a:pt x="370" y="0"/>
                    <a:pt x="1" y="619"/>
                    <a:pt x="88" y="1384"/>
                  </a:cubicBezTo>
                  <a:cubicBezTo>
                    <a:pt x="176" y="2151"/>
                    <a:pt x="686" y="2769"/>
                    <a:pt x="1230" y="2769"/>
                  </a:cubicBezTo>
                  <a:lnTo>
                    <a:pt x="22714" y="2769"/>
                  </a:lnTo>
                  <a:cubicBezTo>
                    <a:pt x="23258" y="2769"/>
                    <a:pt x="23628" y="2151"/>
                    <a:pt x="23541" y="1384"/>
                  </a:cubicBezTo>
                  <a:cubicBezTo>
                    <a:pt x="23453" y="619"/>
                    <a:pt x="22941" y="0"/>
                    <a:pt x="22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311473" y="3396099"/>
              <a:ext cx="441489" cy="51776"/>
            </a:xfrm>
            <a:custGeom>
              <a:avLst/>
              <a:gdLst/>
              <a:ahLst/>
              <a:cxnLst/>
              <a:rect l="l" t="t" r="r" b="b"/>
              <a:pathLst>
                <a:path w="23628" h="2771" extrusionOk="0">
                  <a:moveTo>
                    <a:pt x="914" y="0"/>
                  </a:moveTo>
                  <a:cubicBezTo>
                    <a:pt x="369" y="0"/>
                    <a:pt x="0" y="620"/>
                    <a:pt x="88" y="1385"/>
                  </a:cubicBezTo>
                  <a:cubicBezTo>
                    <a:pt x="175" y="2151"/>
                    <a:pt x="686" y="2770"/>
                    <a:pt x="1230" y="2770"/>
                  </a:cubicBezTo>
                  <a:lnTo>
                    <a:pt x="22714" y="2770"/>
                  </a:lnTo>
                  <a:cubicBezTo>
                    <a:pt x="23259" y="2770"/>
                    <a:pt x="23628" y="2151"/>
                    <a:pt x="23540" y="1385"/>
                  </a:cubicBezTo>
                  <a:cubicBezTo>
                    <a:pt x="23452" y="620"/>
                    <a:pt x="22942" y="0"/>
                    <a:pt x="22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242675" y="4095534"/>
              <a:ext cx="441508" cy="51776"/>
            </a:xfrm>
            <a:custGeom>
              <a:avLst/>
              <a:gdLst/>
              <a:ahLst/>
              <a:cxnLst/>
              <a:rect l="l" t="t" r="r" b="b"/>
              <a:pathLst>
                <a:path w="23629" h="2771" extrusionOk="0">
                  <a:moveTo>
                    <a:pt x="914" y="0"/>
                  </a:moveTo>
                  <a:cubicBezTo>
                    <a:pt x="370" y="0"/>
                    <a:pt x="0" y="620"/>
                    <a:pt x="88" y="1385"/>
                  </a:cubicBezTo>
                  <a:cubicBezTo>
                    <a:pt x="175" y="2150"/>
                    <a:pt x="686" y="2770"/>
                    <a:pt x="1231" y="2770"/>
                  </a:cubicBezTo>
                  <a:lnTo>
                    <a:pt x="22715" y="2770"/>
                  </a:lnTo>
                  <a:cubicBezTo>
                    <a:pt x="23259" y="2770"/>
                    <a:pt x="23629" y="2150"/>
                    <a:pt x="23541" y="1385"/>
                  </a:cubicBezTo>
                  <a:cubicBezTo>
                    <a:pt x="23454" y="620"/>
                    <a:pt x="22942" y="0"/>
                    <a:pt x="22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5358316" y="3046390"/>
              <a:ext cx="441470" cy="51757"/>
            </a:xfrm>
            <a:custGeom>
              <a:avLst/>
              <a:gdLst/>
              <a:ahLst/>
              <a:cxnLst/>
              <a:rect l="l" t="t" r="r" b="b"/>
              <a:pathLst>
                <a:path w="23627" h="2770" extrusionOk="0">
                  <a:moveTo>
                    <a:pt x="915" y="0"/>
                  </a:moveTo>
                  <a:cubicBezTo>
                    <a:pt x="371" y="0"/>
                    <a:pt x="1" y="619"/>
                    <a:pt x="88" y="1385"/>
                  </a:cubicBezTo>
                  <a:cubicBezTo>
                    <a:pt x="176" y="2151"/>
                    <a:pt x="686" y="2769"/>
                    <a:pt x="1230" y="2769"/>
                  </a:cubicBezTo>
                  <a:lnTo>
                    <a:pt x="22713" y="2769"/>
                  </a:lnTo>
                  <a:cubicBezTo>
                    <a:pt x="23258" y="2769"/>
                    <a:pt x="23627" y="2149"/>
                    <a:pt x="23541" y="1384"/>
                  </a:cubicBezTo>
                  <a:cubicBezTo>
                    <a:pt x="23453" y="619"/>
                    <a:pt x="22941" y="0"/>
                    <a:pt x="22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386773" y="2696663"/>
              <a:ext cx="441489" cy="51776"/>
            </a:xfrm>
            <a:custGeom>
              <a:avLst/>
              <a:gdLst/>
              <a:ahLst/>
              <a:cxnLst/>
              <a:rect l="l" t="t" r="r" b="b"/>
              <a:pathLst>
                <a:path w="23628" h="2771" extrusionOk="0">
                  <a:moveTo>
                    <a:pt x="914" y="0"/>
                  </a:moveTo>
                  <a:cubicBezTo>
                    <a:pt x="370" y="0"/>
                    <a:pt x="0" y="620"/>
                    <a:pt x="88" y="1385"/>
                  </a:cubicBezTo>
                  <a:cubicBezTo>
                    <a:pt x="175" y="2152"/>
                    <a:pt x="687" y="2771"/>
                    <a:pt x="1231" y="2771"/>
                  </a:cubicBezTo>
                  <a:lnTo>
                    <a:pt x="22714" y="2771"/>
                  </a:lnTo>
                  <a:cubicBezTo>
                    <a:pt x="23258" y="2771"/>
                    <a:pt x="23627" y="2152"/>
                    <a:pt x="23540" y="1385"/>
                  </a:cubicBezTo>
                  <a:cubicBezTo>
                    <a:pt x="23452" y="620"/>
                    <a:pt x="22942" y="0"/>
                    <a:pt x="22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439559" y="2346973"/>
              <a:ext cx="441508" cy="51776"/>
            </a:xfrm>
            <a:custGeom>
              <a:avLst/>
              <a:gdLst/>
              <a:ahLst/>
              <a:cxnLst/>
              <a:rect l="l" t="t" r="r" b="b"/>
              <a:pathLst>
                <a:path w="23629" h="2771" extrusionOk="0">
                  <a:moveTo>
                    <a:pt x="915" y="0"/>
                  </a:moveTo>
                  <a:cubicBezTo>
                    <a:pt x="371" y="0"/>
                    <a:pt x="1" y="620"/>
                    <a:pt x="88" y="1386"/>
                  </a:cubicBezTo>
                  <a:cubicBezTo>
                    <a:pt x="176" y="2152"/>
                    <a:pt x="686" y="2771"/>
                    <a:pt x="1231" y="2771"/>
                  </a:cubicBezTo>
                  <a:lnTo>
                    <a:pt x="22714" y="2771"/>
                  </a:lnTo>
                  <a:cubicBezTo>
                    <a:pt x="23258" y="2771"/>
                    <a:pt x="23628" y="2151"/>
                    <a:pt x="23540" y="1386"/>
                  </a:cubicBezTo>
                  <a:cubicBezTo>
                    <a:pt x="23453" y="620"/>
                    <a:pt x="22941" y="0"/>
                    <a:pt x="22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5379449" y="2203417"/>
              <a:ext cx="566828" cy="95817"/>
            </a:xfrm>
            <a:custGeom>
              <a:avLst/>
              <a:gdLst/>
              <a:ahLst/>
              <a:cxnLst/>
              <a:rect l="l" t="t" r="r" b="b"/>
              <a:pathLst>
                <a:path w="30336" h="5128" extrusionOk="0">
                  <a:moveTo>
                    <a:pt x="1740" y="0"/>
                  </a:moveTo>
                  <a:cubicBezTo>
                    <a:pt x="779" y="0"/>
                    <a:pt x="0" y="779"/>
                    <a:pt x="0" y="1741"/>
                  </a:cubicBezTo>
                  <a:lnTo>
                    <a:pt x="0" y="5127"/>
                  </a:lnTo>
                  <a:lnTo>
                    <a:pt x="30336" y="5127"/>
                  </a:lnTo>
                  <a:lnTo>
                    <a:pt x="30336" y="1741"/>
                  </a:lnTo>
                  <a:cubicBezTo>
                    <a:pt x="30336" y="779"/>
                    <a:pt x="29557" y="0"/>
                    <a:pt x="28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068474" y="1702640"/>
              <a:ext cx="502066" cy="381492"/>
            </a:xfrm>
            <a:custGeom>
              <a:avLst/>
              <a:gdLst/>
              <a:ahLst/>
              <a:cxnLst/>
              <a:rect l="l" t="t" r="r" b="b"/>
              <a:pathLst>
                <a:path w="26870" h="20417" extrusionOk="0">
                  <a:moveTo>
                    <a:pt x="910" y="0"/>
                  </a:moveTo>
                  <a:cubicBezTo>
                    <a:pt x="686" y="0"/>
                    <a:pt x="471" y="83"/>
                    <a:pt x="305" y="234"/>
                  </a:cubicBezTo>
                  <a:cubicBezTo>
                    <a:pt x="111" y="401"/>
                    <a:pt x="2" y="646"/>
                    <a:pt x="3" y="902"/>
                  </a:cubicBezTo>
                  <a:lnTo>
                    <a:pt x="3" y="19508"/>
                  </a:lnTo>
                  <a:cubicBezTo>
                    <a:pt x="1" y="20010"/>
                    <a:pt x="406" y="20416"/>
                    <a:pt x="908" y="20416"/>
                  </a:cubicBezTo>
                  <a:cubicBezTo>
                    <a:pt x="908" y="20416"/>
                    <a:pt x="909" y="20416"/>
                    <a:pt x="910" y="20416"/>
                  </a:cubicBezTo>
                  <a:lnTo>
                    <a:pt x="25961" y="20416"/>
                  </a:lnTo>
                  <a:cubicBezTo>
                    <a:pt x="26463" y="20416"/>
                    <a:pt x="26870" y="20009"/>
                    <a:pt x="26870" y="19508"/>
                  </a:cubicBezTo>
                  <a:lnTo>
                    <a:pt x="26870" y="902"/>
                  </a:lnTo>
                  <a:cubicBezTo>
                    <a:pt x="26864" y="404"/>
                    <a:pt x="26459" y="3"/>
                    <a:pt x="25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074155" y="1702640"/>
              <a:ext cx="490724" cy="185467"/>
            </a:xfrm>
            <a:custGeom>
              <a:avLst/>
              <a:gdLst/>
              <a:ahLst/>
              <a:cxnLst/>
              <a:rect l="l" t="t" r="r" b="b"/>
              <a:pathLst>
                <a:path w="26263" h="9926" extrusionOk="0">
                  <a:moveTo>
                    <a:pt x="606" y="0"/>
                  </a:moveTo>
                  <a:cubicBezTo>
                    <a:pt x="382" y="0"/>
                    <a:pt x="167" y="83"/>
                    <a:pt x="1" y="234"/>
                  </a:cubicBezTo>
                  <a:lnTo>
                    <a:pt x="12458" y="9698"/>
                  </a:lnTo>
                  <a:cubicBezTo>
                    <a:pt x="12656" y="9849"/>
                    <a:pt x="12893" y="9925"/>
                    <a:pt x="13129" y="9925"/>
                  </a:cubicBezTo>
                  <a:cubicBezTo>
                    <a:pt x="13366" y="9925"/>
                    <a:pt x="13602" y="9849"/>
                    <a:pt x="13799" y="9698"/>
                  </a:cubicBezTo>
                  <a:lnTo>
                    <a:pt x="26262" y="234"/>
                  </a:lnTo>
                  <a:cubicBezTo>
                    <a:pt x="26098" y="83"/>
                    <a:pt x="25882" y="0"/>
                    <a:pt x="25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5439652" y="1692270"/>
              <a:ext cx="317234" cy="285077"/>
            </a:xfrm>
            <a:custGeom>
              <a:avLst/>
              <a:gdLst/>
              <a:ahLst/>
              <a:cxnLst/>
              <a:rect l="l" t="t" r="r" b="b"/>
              <a:pathLst>
                <a:path w="16978" h="15257" extrusionOk="0">
                  <a:moveTo>
                    <a:pt x="2944" y="1"/>
                  </a:moveTo>
                  <a:cubicBezTo>
                    <a:pt x="2756" y="1"/>
                    <a:pt x="2588" y="4"/>
                    <a:pt x="2463" y="11"/>
                  </a:cubicBezTo>
                  <a:cubicBezTo>
                    <a:pt x="2128" y="30"/>
                    <a:pt x="1797" y="101"/>
                    <a:pt x="1470" y="181"/>
                  </a:cubicBezTo>
                  <a:cubicBezTo>
                    <a:pt x="1034" y="285"/>
                    <a:pt x="428" y="422"/>
                    <a:pt x="0" y="553"/>
                  </a:cubicBezTo>
                  <a:cubicBezTo>
                    <a:pt x="888" y="582"/>
                    <a:pt x="2197" y="867"/>
                    <a:pt x="2647" y="1225"/>
                  </a:cubicBezTo>
                  <a:cubicBezTo>
                    <a:pt x="2753" y="1308"/>
                    <a:pt x="2828" y="1446"/>
                    <a:pt x="2791" y="1575"/>
                  </a:cubicBezTo>
                  <a:cubicBezTo>
                    <a:pt x="2730" y="1792"/>
                    <a:pt x="2441" y="1823"/>
                    <a:pt x="2214" y="1826"/>
                  </a:cubicBezTo>
                  <a:cubicBezTo>
                    <a:pt x="1941" y="1831"/>
                    <a:pt x="1653" y="1863"/>
                    <a:pt x="1432" y="2025"/>
                  </a:cubicBezTo>
                  <a:cubicBezTo>
                    <a:pt x="1375" y="2065"/>
                    <a:pt x="1321" y="2123"/>
                    <a:pt x="1321" y="2192"/>
                  </a:cubicBezTo>
                  <a:cubicBezTo>
                    <a:pt x="1321" y="2304"/>
                    <a:pt x="1452" y="2362"/>
                    <a:pt x="1562" y="2388"/>
                  </a:cubicBezTo>
                  <a:cubicBezTo>
                    <a:pt x="2072" y="2508"/>
                    <a:pt x="2911" y="2678"/>
                    <a:pt x="3452" y="2678"/>
                  </a:cubicBezTo>
                  <a:cubicBezTo>
                    <a:pt x="3466" y="2678"/>
                    <a:pt x="3480" y="2678"/>
                    <a:pt x="3493" y="2678"/>
                  </a:cubicBezTo>
                  <a:cubicBezTo>
                    <a:pt x="4539" y="2661"/>
                    <a:pt x="4891" y="2450"/>
                    <a:pt x="5247" y="2450"/>
                  </a:cubicBezTo>
                  <a:cubicBezTo>
                    <a:pt x="5260" y="2450"/>
                    <a:pt x="5272" y="2451"/>
                    <a:pt x="5285" y="2451"/>
                  </a:cubicBezTo>
                  <a:cubicBezTo>
                    <a:pt x="5926" y="2480"/>
                    <a:pt x="12528" y="12272"/>
                    <a:pt x="16977" y="15256"/>
                  </a:cubicBezTo>
                  <a:lnTo>
                    <a:pt x="14970" y="8942"/>
                  </a:lnTo>
                  <a:cubicBezTo>
                    <a:pt x="13978" y="8201"/>
                    <a:pt x="9414" y="2859"/>
                    <a:pt x="8215" y="1919"/>
                  </a:cubicBezTo>
                  <a:cubicBezTo>
                    <a:pt x="7746" y="1552"/>
                    <a:pt x="7268" y="1190"/>
                    <a:pt x="6737" y="922"/>
                  </a:cubicBezTo>
                  <a:cubicBezTo>
                    <a:pt x="5859" y="479"/>
                    <a:pt x="5505" y="255"/>
                    <a:pt x="4536" y="90"/>
                  </a:cubicBezTo>
                  <a:cubicBezTo>
                    <a:pt x="4183" y="30"/>
                    <a:pt x="3481" y="1"/>
                    <a:pt x="2944" y="1"/>
                  </a:cubicBezTo>
                  <a:close/>
                </a:path>
              </a:pathLst>
            </a:custGeom>
            <a:solidFill>
              <a:srgbClr val="FC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264929" y="2183069"/>
              <a:ext cx="167735" cy="525572"/>
            </a:xfrm>
            <a:custGeom>
              <a:avLst/>
              <a:gdLst/>
              <a:ahLst/>
              <a:cxnLst/>
              <a:rect l="l" t="t" r="r" b="b"/>
              <a:pathLst>
                <a:path w="8977" h="28128" extrusionOk="0">
                  <a:moveTo>
                    <a:pt x="4570" y="0"/>
                  </a:moveTo>
                  <a:lnTo>
                    <a:pt x="1" y="1631"/>
                  </a:lnTo>
                  <a:cubicBezTo>
                    <a:pt x="884" y="5228"/>
                    <a:pt x="2663" y="13926"/>
                    <a:pt x="4042" y="20097"/>
                  </a:cubicBezTo>
                  <a:cubicBezTo>
                    <a:pt x="4242" y="20993"/>
                    <a:pt x="4705" y="23130"/>
                    <a:pt x="4614" y="23587"/>
                  </a:cubicBezTo>
                  <a:cubicBezTo>
                    <a:pt x="4523" y="24045"/>
                    <a:pt x="3820" y="25220"/>
                    <a:pt x="3139" y="25677"/>
                  </a:cubicBezTo>
                  <a:cubicBezTo>
                    <a:pt x="2423" y="26156"/>
                    <a:pt x="816" y="26754"/>
                    <a:pt x="695" y="26955"/>
                  </a:cubicBezTo>
                  <a:cubicBezTo>
                    <a:pt x="575" y="27155"/>
                    <a:pt x="581" y="27441"/>
                    <a:pt x="824" y="27607"/>
                  </a:cubicBezTo>
                  <a:cubicBezTo>
                    <a:pt x="1313" y="27943"/>
                    <a:pt x="2068" y="28127"/>
                    <a:pt x="2698" y="28127"/>
                  </a:cubicBezTo>
                  <a:cubicBezTo>
                    <a:pt x="2873" y="28127"/>
                    <a:pt x="3039" y="28113"/>
                    <a:pt x="3186" y="28084"/>
                  </a:cubicBezTo>
                  <a:cubicBezTo>
                    <a:pt x="5386" y="27651"/>
                    <a:pt x="5566" y="26705"/>
                    <a:pt x="6851" y="26506"/>
                  </a:cubicBezTo>
                  <a:cubicBezTo>
                    <a:pt x="6863" y="26505"/>
                    <a:pt x="6876" y="26504"/>
                    <a:pt x="6890" y="26504"/>
                  </a:cubicBezTo>
                  <a:cubicBezTo>
                    <a:pt x="7034" y="26504"/>
                    <a:pt x="7248" y="26599"/>
                    <a:pt x="7524" y="26599"/>
                  </a:cubicBezTo>
                  <a:cubicBezTo>
                    <a:pt x="7695" y="26599"/>
                    <a:pt x="7888" y="26563"/>
                    <a:pt x="8104" y="26447"/>
                  </a:cubicBezTo>
                  <a:cubicBezTo>
                    <a:pt x="8706" y="26122"/>
                    <a:pt x="8977" y="25565"/>
                    <a:pt x="8896" y="25054"/>
                  </a:cubicBezTo>
                  <a:cubicBezTo>
                    <a:pt x="8758" y="24173"/>
                    <a:pt x="7914" y="23493"/>
                    <a:pt x="7509" y="22852"/>
                  </a:cubicBezTo>
                  <a:cubicBezTo>
                    <a:pt x="7178" y="22330"/>
                    <a:pt x="6956" y="20527"/>
                    <a:pt x="6841" y="19778"/>
                  </a:cubicBezTo>
                  <a:cubicBezTo>
                    <a:pt x="6370" y="15922"/>
                    <a:pt x="7864" y="10486"/>
                    <a:pt x="7157" y="7189"/>
                  </a:cubicBezTo>
                  <a:cubicBezTo>
                    <a:pt x="6331" y="3326"/>
                    <a:pt x="4570" y="0"/>
                    <a:pt x="4570" y="0"/>
                  </a:cubicBezTo>
                  <a:close/>
                </a:path>
              </a:pathLst>
            </a:custGeom>
            <a:solidFill>
              <a:srgbClr val="FC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5271674" y="2621774"/>
              <a:ext cx="167436" cy="91631"/>
            </a:xfrm>
            <a:custGeom>
              <a:avLst/>
              <a:gdLst/>
              <a:ahLst/>
              <a:cxnLst/>
              <a:rect l="l" t="t" r="r" b="b"/>
              <a:pathLst>
                <a:path w="8961" h="4904" extrusionOk="0">
                  <a:moveTo>
                    <a:pt x="3548" y="1410"/>
                  </a:moveTo>
                  <a:lnTo>
                    <a:pt x="3548" y="1410"/>
                  </a:lnTo>
                  <a:cubicBezTo>
                    <a:pt x="3547" y="1410"/>
                    <a:pt x="3540" y="1413"/>
                    <a:pt x="3527" y="1420"/>
                  </a:cubicBezTo>
                  <a:cubicBezTo>
                    <a:pt x="3506" y="1431"/>
                    <a:pt x="3490" y="1443"/>
                    <a:pt x="3479" y="1455"/>
                  </a:cubicBezTo>
                  <a:lnTo>
                    <a:pt x="3479" y="1455"/>
                  </a:lnTo>
                  <a:cubicBezTo>
                    <a:pt x="3526" y="1426"/>
                    <a:pt x="3551" y="1410"/>
                    <a:pt x="3548" y="1410"/>
                  </a:cubicBezTo>
                  <a:close/>
                  <a:moveTo>
                    <a:pt x="7626" y="0"/>
                  </a:moveTo>
                  <a:cubicBezTo>
                    <a:pt x="7579" y="210"/>
                    <a:pt x="7317" y="1257"/>
                    <a:pt x="6176" y="1528"/>
                  </a:cubicBezTo>
                  <a:cubicBezTo>
                    <a:pt x="5387" y="1716"/>
                    <a:pt x="5508" y="1700"/>
                    <a:pt x="4117" y="1778"/>
                  </a:cubicBezTo>
                  <a:cubicBezTo>
                    <a:pt x="4100" y="1779"/>
                    <a:pt x="4083" y="1780"/>
                    <a:pt x="4066" y="1780"/>
                  </a:cubicBezTo>
                  <a:cubicBezTo>
                    <a:pt x="3715" y="1780"/>
                    <a:pt x="3368" y="1580"/>
                    <a:pt x="3479" y="1455"/>
                  </a:cubicBezTo>
                  <a:lnTo>
                    <a:pt x="3479" y="1455"/>
                  </a:lnTo>
                  <a:cubicBezTo>
                    <a:pt x="3164" y="1647"/>
                    <a:pt x="1874" y="2394"/>
                    <a:pt x="1522" y="2548"/>
                  </a:cubicBezTo>
                  <a:cubicBezTo>
                    <a:pt x="1094" y="2737"/>
                    <a:pt x="358" y="3205"/>
                    <a:pt x="150" y="3341"/>
                  </a:cubicBezTo>
                  <a:cubicBezTo>
                    <a:pt x="1" y="3439"/>
                    <a:pt x="48" y="3839"/>
                    <a:pt x="213" y="4104"/>
                  </a:cubicBezTo>
                  <a:cubicBezTo>
                    <a:pt x="471" y="4519"/>
                    <a:pt x="1230" y="4903"/>
                    <a:pt x="2503" y="4903"/>
                  </a:cubicBezTo>
                  <a:cubicBezTo>
                    <a:pt x="2618" y="4903"/>
                    <a:pt x="2739" y="4900"/>
                    <a:pt x="2863" y="4893"/>
                  </a:cubicBezTo>
                  <a:cubicBezTo>
                    <a:pt x="3571" y="4855"/>
                    <a:pt x="4025" y="4738"/>
                    <a:pt x="4640" y="4476"/>
                  </a:cubicBezTo>
                  <a:cubicBezTo>
                    <a:pt x="4853" y="4386"/>
                    <a:pt x="5013" y="4116"/>
                    <a:pt x="5179" y="3946"/>
                  </a:cubicBezTo>
                  <a:cubicBezTo>
                    <a:pt x="5391" y="3726"/>
                    <a:pt x="5850" y="3447"/>
                    <a:pt x="6245" y="3370"/>
                  </a:cubicBezTo>
                  <a:cubicBezTo>
                    <a:pt x="6462" y="3326"/>
                    <a:pt x="6683" y="3304"/>
                    <a:pt x="6903" y="3304"/>
                  </a:cubicBezTo>
                  <a:cubicBezTo>
                    <a:pt x="6920" y="3304"/>
                    <a:pt x="6936" y="3304"/>
                    <a:pt x="6952" y="3304"/>
                  </a:cubicBezTo>
                  <a:cubicBezTo>
                    <a:pt x="6952" y="3304"/>
                    <a:pt x="8819" y="2821"/>
                    <a:pt x="8876" y="2609"/>
                  </a:cubicBezTo>
                  <a:cubicBezTo>
                    <a:pt x="8960" y="2301"/>
                    <a:pt x="8789" y="1761"/>
                    <a:pt x="8692" y="1465"/>
                  </a:cubicBezTo>
                  <a:cubicBezTo>
                    <a:pt x="8586" y="1139"/>
                    <a:pt x="7844" y="133"/>
                    <a:pt x="7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099473" y="2195289"/>
              <a:ext cx="257946" cy="521143"/>
            </a:xfrm>
            <a:custGeom>
              <a:avLst/>
              <a:gdLst/>
              <a:ahLst/>
              <a:cxnLst/>
              <a:rect l="l" t="t" r="r" b="b"/>
              <a:pathLst>
                <a:path w="13805" h="27891" extrusionOk="0">
                  <a:moveTo>
                    <a:pt x="8542" y="1"/>
                  </a:moveTo>
                  <a:cubicBezTo>
                    <a:pt x="8146" y="3683"/>
                    <a:pt x="6561" y="14249"/>
                    <a:pt x="5756" y="20522"/>
                  </a:cubicBezTo>
                  <a:cubicBezTo>
                    <a:pt x="5640" y="21432"/>
                    <a:pt x="5347" y="23598"/>
                    <a:pt x="5105" y="23998"/>
                  </a:cubicBezTo>
                  <a:cubicBezTo>
                    <a:pt x="4863" y="24397"/>
                    <a:pt x="3803" y="25262"/>
                    <a:pt x="3006" y="25460"/>
                  </a:cubicBezTo>
                  <a:cubicBezTo>
                    <a:pt x="2171" y="25667"/>
                    <a:pt x="455" y="25682"/>
                    <a:pt x="273" y="25829"/>
                  </a:cubicBezTo>
                  <a:cubicBezTo>
                    <a:pt x="92" y="25977"/>
                    <a:pt x="1" y="26248"/>
                    <a:pt x="173" y="26486"/>
                  </a:cubicBezTo>
                  <a:cubicBezTo>
                    <a:pt x="615" y="27104"/>
                    <a:pt x="1547" y="27634"/>
                    <a:pt x="2231" y="27740"/>
                  </a:cubicBezTo>
                  <a:cubicBezTo>
                    <a:pt x="2620" y="27800"/>
                    <a:pt x="2956" y="27824"/>
                    <a:pt x="3253" y="27824"/>
                  </a:cubicBezTo>
                  <a:cubicBezTo>
                    <a:pt x="4417" y="27824"/>
                    <a:pt x="4970" y="27456"/>
                    <a:pt x="5735" y="27456"/>
                  </a:cubicBezTo>
                  <a:cubicBezTo>
                    <a:pt x="5884" y="27456"/>
                    <a:pt x="6042" y="27470"/>
                    <a:pt x="6215" y="27504"/>
                  </a:cubicBezTo>
                  <a:cubicBezTo>
                    <a:pt x="6412" y="27543"/>
                    <a:pt x="6674" y="27890"/>
                    <a:pt x="7212" y="27890"/>
                  </a:cubicBezTo>
                  <a:cubicBezTo>
                    <a:pt x="7275" y="27890"/>
                    <a:pt x="7342" y="27886"/>
                    <a:pt x="7413" y="27875"/>
                  </a:cubicBezTo>
                  <a:cubicBezTo>
                    <a:pt x="8090" y="27775"/>
                    <a:pt x="8533" y="27344"/>
                    <a:pt x="8632" y="26835"/>
                  </a:cubicBezTo>
                  <a:cubicBezTo>
                    <a:pt x="8803" y="25960"/>
                    <a:pt x="8241" y="25033"/>
                    <a:pt x="8078" y="24293"/>
                  </a:cubicBezTo>
                  <a:cubicBezTo>
                    <a:pt x="7945" y="23689"/>
                    <a:pt x="8350" y="21918"/>
                    <a:pt x="8497" y="21175"/>
                  </a:cubicBezTo>
                  <a:cubicBezTo>
                    <a:pt x="9368" y="17389"/>
                    <a:pt x="12805" y="11810"/>
                    <a:pt x="13265" y="8470"/>
                  </a:cubicBezTo>
                  <a:cubicBezTo>
                    <a:pt x="13804" y="4556"/>
                    <a:pt x="12058" y="576"/>
                    <a:pt x="12058" y="576"/>
                  </a:cubicBezTo>
                  <a:lnTo>
                    <a:pt x="854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5097324" y="2660844"/>
              <a:ext cx="167418" cy="63361"/>
            </a:xfrm>
            <a:custGeom>
              <a:avLst/>
              <a:gdLst/>
              <a:ahLst/>
              <a:cxnLst/>
              <a:rect l="l" t="t" r="r" b="b"/>
              <a:pathLst>
                <a:path w="8960" h="3391" extrusionOk="0">
                  <a:moveTo>
                    <a:pt x="4073" y="108"/>
                  </a:moveTo>
                  <a:cubicBezTo>
                    <a:pt x="4070" y="108"/>
                    <a:pt x="4063" y="109"/>
                    <a:pt x="4050" y="111"/>
                  </a:cubicBezTo>
                  <a:cubicBezTo>
                    <a:pt x="4028" y="115"/>
                    <a:pt x="4010" y="121"/>
                    <a:pt x="3996" y="129"/>
                  </a:cubicBezTo>
                  <a:lnTo>
                    <a:pt x="3996" y="129"/>
                  </a:lnTo>
                  <a:cubicBezTo>
                    <a:pt x="4051" y="116"/>
                    <a:pt x="4080" y="108"/>
                    <a:pt x="4073" y="108"/>
                  </a:cubicBezTo>
                  <a:close/>
                  <a:moveTo>
                    <a:pt x="8385" y="1"/>
                  </a:moveTo>
                  <a:cubicBezTo>
                    <a:pt x="8282" y="178"/>
                    <a:pt x="7761" y="1023"/>
                    <a:pt x="6697" y="1023"/>
                  </a:cubicBezTo>
                  <a:cubicBezTo>
                    <a:pt x="6646" y="1023"/>
                    <a:pt x="6595" y="1021"/>
                    <a:pt x="6542" y="1017"/>
                  </a:cubicBezTo>
                  <a:cubicBezTo>
                    <a:pt x="5732" y="957"/>
                    <a:pt x="5851" y="978"/>
                    <a:pt x="4503" y="632"/>
                  </a:cubicBezTo>
                  <a:cubicBezTo>
                    <a:pt x="4145" y="539"/>
                    <a:pt x="3839" y="218"/>
                    <a:pt x="3996" y="129"/>
                  </a:cubicBezTo>
                  <a:lnTo>
                    <a:pt x="3996" y="129"/>
                  </a:lnTo>
                  <a:cubicBezTo>
                    <a:pt x="3641" y="216"/>
                    <a:pt x="2180" y="537"/>
                    <a:pt x="1796" y="579"/>
                  </a:cubicBezTo>
                  <a:cubicBezTo>
                    <a:pt x="1332" y="629"/>
                    <a:pt x="487" y="852"/>
                    <a:pt x="250" y="918"/>
                  </a:cubicBezTo>
                  <a:cubicBezTo>
                    <a:pt x="78" y="966"/>
                    <a:pt x="1" y="1362"/>
                    <a:pt x="78" y="1665"/>
                  </a:cubicBezTo>
                  <a:cubicBezTo>
                    <a:pt x="209" y="2182"/>
                    <a:pt x="918" y="2844"/>
                    <a:pt x="2363" y="3219"/>
                  </a:cubicBezTo>
                  <a:cubicBezTo>
                    <a:pt x="2830" y="3341"/>
                    <a:pt x="3196" y="3391"/>
                    <a:pt x="3592" y="3391"/>
                  </a:cubicBezTo>
                  <a:cubicBezTo>
                    <a:pt x="3778" y="3391"/>
                    <a:pt x="3970" y="3380"/>
                    <a:pt x="4183" y="3360"/>
                  </a:cubicBezTo>
                  <a:cubicBezTo>
                    <a:pt x="4413" y="3338"/>
                    <a:pt x="4648" y="3131"/>
                    <a:pt x="4858" y="3018"/>
                  </a:cubicBezTo>
                  <a:cubicBezTo>
                    <a:pt x="5089" y="2894"/>
                    <a:pt x="5508" y="2783"/>
                    <a:pt x="5875" y="2783"/>
                  </a:cubicBezTo>
                  <a:cubicBezTo>
                    <a:pt x="5934" y="2783"/>
                    <a:pt x="5993" y="2786"/>
                    <a:pt x="6048" y="2792"/>
                  </a:cubicBezTo>
                  <a:cubicBezTo>
                    <a:pt x="6285" y="2818"/>
                    <a:pt x="6516" y="2870"/>
                    <a:pt x="6742" y="2944"/>
                  </a:cubicBezTo>
                  <a:cubicBezTo>
                    <a:pt x="6742" y="2944"/>
                    <a:pt x="7293" y="2974"/>
                    <a:pt x="7823" y="2974"/>
                  </a:cubicBezTo>
                  <a:cubicBezTo>
                    <a:pt x="8285" y="2974"/>
                    <a:pt x="8731" y="2951"/>
                    <a:pt x="8787" y="2866"/>
                  </a:cubicBezTo>
                  <a:cubicBezTo>
                    <a:pt x="8959" y="2598"/>
                    <a:pt x="8959" y="2030"/>
                    <a:pt x="8957" y="1719"/>
                  </a:cubicBezTo>
                  <a:cubicBezTo>
                    <a:pt x="8955" y="1376"/>
                    <a:pt x="8554" y="192"/>
                    <a:pt x="8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254521" y="2043660"/>
              <a:ext cx="628489" cy="209889"/>
            </a:xfrm>
            <a:custGeom>
              <a:avLst/>
              <a:gdLst/>
              <a:ahLst/>
              <a:cxnLst/>
              <a:rect l="l" t="t" r="r" b="b"/>
              <a:pathLst>
                <a:path w="33636" h="11233" extrusionOk="0">
                  <a:moveTo>
                    <a:pt x="23556" y="1"/>
                  </a:moveTo>
                  <a:cubicBezTo>
                    <a:pt x="13079" y="1709"/>
                    <a:pt x="3849" y="4743"/>
                    <a:pt x="1433" y="6344"/>
                  </a:cubicBezTo>
                  <a:cubicBezTo>
                    <a:pt x="0" y="7292"/>
                    <a:pt x="141" y="8192"/>
                    <a:pt x="256" y="10050"/>
                  </a:cubicBezTo>
                  <a:cubicBezTo>
                    <a:pt x="285" y="10524"/>
                    <a:pt x="498" y="10680"/>
                    <a:pt x="765" y="10680"/>
                  </a:cubicBezTo>
                  <a:cubicBezTo>
                    <a:pt x="1281" y="10680"/>
                    <a:pt x="2003" y="10097"/>
                    <a:pt x="2003" y="10097"/>
                  </a:cubicBezTo>
                  <a:cubicBezTo>
                    <a:pt x="2003" y="10097"/>
                    <a:pt x="7681" y="11233"/>
                    <a:pt x="13429" y="11233"/>
                  </a:cubicBezTo>
                  <a:cubicBezTo>
                    <a:pt x="15938" y="11233"/>
                    <a:pt x="18461" y="11016"/>
                    <a:pt x="20531" y="10394"/>
                  </a:cubicBezTo>
                  <a:cubicBezTo>
                    <a:pt x="20697" y="10344"/>
                    <a:pt x="20947" y="10325"/>
                    <a:pt x="21262" y="10325"/>
                  </a:cubicBezTo>
                  <a:cubicBezTo>
                    <a:pt x="22440" y="10325"/>
                    <a:pt x="24518" y="10602"/>
                    <a:pt x="26424" y="10602"/>
                  </a:cubicBezTo>
                  <a:cubicBezTo>
                    <a:pt x="27231" y="10602"/>
                    <a:pt x="28007" y="10552"/>
                    <a:pt x="28670" y="10410"/>
                  </a:cubicBezTo>
                  <a:cubicBezTo>
                    <a:pt x="33233" y="9435"/>
                    <a:pt x="33636" y="5766"/>
                    <a:pt x="33636" y="5766"/>
                  </a:cubicBezTo>
                  <a:lnTo>
                    <a:pt x="23556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5439297" y="1978412"/>
              <a:ext cx="458605" cy="277640"/>
            </a:xfrm>
            <a:custGeom>
              <a:avLst/>
              <a:gdLst/>
              <a:ahLst/>
              <a:cxnLst/>
              <a:rect l="l" t="t" r="r" b="b"/>
              <a:pathLst>
                <a:path w="24544" h="14859" extrusionOk="0">
                  <a:moveTo>
                    <a:pt x="11744" y="0"/>
                  </a:moveTo>
                  <a:cubicBezTo>
                    <a:pt x="11744" y="0"/>
                    <a:pt x="10996" y="1618"/>
                    <a:pt x="10232" y="2347"/>
                  </a:cubicBezTo>
                  <a:cubicBezTo>
                    <a:pt x="9469" y="3078"/>
                    <a:pt x="782" y="6012"/>
                    <a:pt x="782" y="6012"/>
                  </a:cubicBezTo>
                  <a:cubicBezTo>
                    <a:pt x="782" y="6012"/>
                    <a:pt x="1" y="7852"/>
                    <a:pt x="955" y="9614"/>
                  </a:cubicBezTo>
                  <a:cubicBezTo>
                    <a:pt x="1909" y="11375"/>
                    <a:pt x="3781" y="14859"/>
                    <a:pt x="3781" y="14859"/>
                  </a:cubicBezTo>
                  <a:cubicBezTo>
                    <a:pt x="3781" y="14859"/>
                    <a:pt x="13098" y="14757"/>
                    <a:pt x="17430" y="14724"/>
                  </a:cubicBezTo>
                  <a:cubicBezTo>
                    <a:pt x="21760" y="14692"/>
                    <a:pt x="23747" y="11799"/>
                    <a:pt x="24147" y="9052"/>
                  </a:cubicBezTo>
                  <a:cubicBezTo>
                    <a:pt x="24543" y="6343"/>
                    <a:pt x="21799" y="293"/>
                    <a:pt x="21799" y="293"/>
                  </a:cubicBezTo>
                  <a:lnTo>
                    <a:pt x="11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5553967" y="1569266"/>
              <a:ext cx="311311" cy="448122"/>
            </a:xfrm>
            <a:custGeom>
              <a:avLst/>
              <a:gdLst/>
              <a:ahLst/>
              <a:cxnLst/>
              <a:rect l="l" t="t" r="r" b="b"/>
              <a:pathLst>
                <a:path w="16661" h="23983" extrusionOk="0">
                  <a:moveTo>
                    <a:pt x="5418" y="1"/>
                  </a:moveTo>
                  <a:cubicBezTo>
                    <a:pt x="4840" y="192"/>
                    <a:pt x="5056" y="1570"/>
                    <a:pt x="4477" y="1761"/>
                  </a:cubicBezTo>
                  <a:cubicBezTo>
                    <a:pt x="4328" y="1811"/>
                    <a:pt x="4126" y="1819"/>
                    <a:pt x="3912" y="1819"/>
                  </a:cubicBezTo>
                  <a:cubicBezTo>
                    <a:pt x="3807" y="1819"/>
                    <a:pt x="3698" y="1817"/>
                    <a:pt x="3591" y="1817"/>
                  </a:cubicBezTo>
                  <a:cubicBezTo>
                    <a:pt x="3307" y="1817"/>
                    <a:pt x="3033" y="1831"/>
                    <a:pt x="2854" y="1932"/>
                  </a:cubicBezTo>
                  <a:cubicBezTo>
                    <a:pt x="816" y="3081"/>
                    <a:pt x="1339" y="5374"/>
                    <a:pt x="1093" y="8215"/>
                  </a:cubicBezTo>
                  <a:cubicBezTo>
                    <a:pt x="231" y="10395"/>
                    <a:pt x="0" y="12371"/>
                    <a:pt x="688" y="13588"/>
                  </a:cubicBezTo>
                  <a:cubicBezTo>
                    <a:pt x="1541" y="15100"/>
                    <a:pt x="2443" y="15525"/>
                    <a:pt x="3491" y="16778"/>
                  </a:cubicBezTo>
                  <a:cubicBezTo>
                    <a:pt x="4273" y="17715"/>
                    <a:pt x="4134" y="19199"/>
                    <a:pt x="4294" y="21268"/>
                  </a:cubicBezTo>
                  <a:cubicBezTo>
                    <a:pt x="4322" y="21625"/>
                    <a:pt x="3903" y="23339"/>
                    <a:pt x="3903" y="23339"/>
                  </a:cubicBezTo>
                  <a:cubicBezTo>
                    <a:pt x="3841" y="23686"/>
                    <a:pt x="5050" y="23983"/>
                    <a:pt x="6103" y="23983"/>
                  </a:cubicBezTo>
                  <a:cubicBezTo>
                    <a:pt x="6354" y="23983"/>
                    <a:pt x="6597" y="23966"/>
                    <a:pt x="6811" y="23929"/>
                  </a:cubicBezTo>
                  <a:cubicBezTo>
                    <a:pt x="8857" y="23574"/>
                    <a:pt x="13035" y="23083"/>
                    <a:pt x="14209" y="23083"/>
                  </a:cubicBezTo>
                  <a:cubicBezTo>
                    <a:pt x="14213" y="23083"/>
                    <a:pt x="14217" y="23083"/>
                    <a:pt x="14221" y="23083"/>
                  </a:cubicBezTo>
                  <a:cubicBezTo>
                    <a:pt x="14227" y="23083"/>
                    <a:pt x="14233" y="23083"/>
                    <a:pt x="14239" y="23083"/>
                  </a:cubicBezTo>
                  <a:cubicBezTo>
                    <a:pt x="16661" y="23083"/>
                    <a:pt x="16498" y="21948"/>
                    <a:pt x="16498" y="21948"/>
                  </a:cubicBezTo>
                  <a:cubicBezTo>
                    <a:pt x="16498" y="21948"/>
                    <a:pt x="15975" y="21315"/>
                    <a:pt x="15797" y="20446"/>
                  </a:cubicBezTo>
                  <a:cubicBezTo>
                    <a:pt x="15405" y="18534"/>
                    <a:pt x="15106" y="13755"/>
                    <a:pt x="14800" y="12135"/>
                  </a:cubicBezTo>
                  <a:cubicBezTo>
                    <a:pt x="14020" y="7985"/>
                    <a:pt x="13450" y="4899"/>
                    <a:pt x="11749" y="1075"/>
                  </a:cubicBezTo>
                  <a:lnTo>
                    <a:pt x="5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5508581" y="1308704"/>
              <a:ext cx="221399" cy="273679"/>
            </a:xfrm>
            <a:custGeom>
              <a:avLst/>
              <a:gdLst/>
              <a:ahLst/>
              <a:cxnLst/>
              <a:rect l="l" t="t" r="r" b="b"/>
              <a:pathLst>
                <a:path w="11849" h="14647" extrusionOk="0">
                  <a:moveTo>
                    <a:pt x="5700" y="0"/>
                  </a:moveTo>
                  <a:cubicBezTo>
                    <a:pt x="4849" y="0"/>
                    <a:pt x="3949" y="153"/>
                    <a:pt x="3078" y="465"/>
                  </a:cubicBezTo>
                  <a:cubicBezTo>
                    <a:pt x="344" y="1444"/>
                    <a:pt x="135" y="3829"/>
                    <a:pt x="70" y="5475"/>
                  </a:cubicBezTo>
                  <a:cubicBezTo>
                    <a:pt x="37" y="6333"/>
                    <a:pt x="211" y="7369"/>
                    <a:pt x="447" y="8340"/>
                  </a:cubicBezTo>
                  <a:cubicBezTo>
                    <a:pt x="408" y="8775"/>
                    <a:pt x="322" y="9365"/>
                    <a:pt x="123" y="9921"/>
                  </a:cubicBezTo>
                  <a:cubicBezTo>
                    <a:pt x="32" y="10178"/>
                    <a:pt x="0" y="10358"/>
                    <a:pt x="407" y="10479"/>
                  </a:cubicBezTo>
                  <a:cubicBezTo>
                    <a:pt x="483" y="10502"/>
                    <a:pt x="816" y="10524"/>
                    <a:pt x="1108" y="10540"/>
                  </a:cubicBezTo>
                  <a:cubicBezTo>
                    <a:pt x="1121" y="10578"/>
                    <a:pt x="1136" y="10624"/>
                    <a:pt x="1150" y="10661"/>
                  </a:cubicBezTo>
                  <a:cubicBezTo>
                    <a:pt x="1579" y="11837"/>
                    <a:pt x="2231" y="13097"/>
                    <a:pt x="2763" y="13097"/>
                  </a:cubicBezTo>
                  <a:cubicBezTo>
                    <a:pt x="2788" y="13097"/>
                    <a:pt x="2813" y="13094"/>
                    <a:pt x="2837" y="13088"/>
                  </a:cubicBezTo>
                  <a:cubicBezTo>
                    <a:pt x="3992" y="12821"/>
                    <a:pt x="4170" y="12252"/>
                    <a:pt x="4447" y="12252"/>
                  </a:cubicBezTo>
                  <a:cubicBezTo>
                    <a:pt x="4493" y="12252"/>
                    <a:pt x="4542" y="12268"/>
                    <a:pt x="4598" y="12303"/>
                  </a:cubicBezTo>
                  <a:cubicBezTo>
                    <a:pt x="4995" y="12555"/>
                    <a:pt x="5957" y="14646"/>
                    <a:pt x="5957" y="14646"/>
                  </a:cubicBezTo>
                  <a:lnTo>
                    <a:pt x="11849" y="12111"/>
                  </a:lnTo>
                  <a:cubicBezTo>
                    <a:pt x="11849" y="12111"/>
                    <a:pt x="10677" y="10199"/>
                    <a:pt x="10547" y="8603"/>
                  </a:cubicBezTo>
                  <a:cubicBezTo>
                    <a:pt x="10415" y="7006"/>
                    <a:pt x="10624" y="4019"/>
                    <a:pt x="9729" y="2046"/>
                  </a:cubicBezTo>
                  <a:cubicBezTo>
                    <a:pt x="9117" y="701"/>
                    <a:pt x="7521" y="0"/>
                    <a:pt x="570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225802" y="2033888"/>
              <a:ext cx="112316" cy="66743"/>
            </a:xfrm>
            <a:custGeom>
              <a:avLst/>
              <a:gdLst/>
              <a:ahLst/>
              <a:cxnLst/>
              <a:rect l="l" t="t" r="r" b="b"/>
              <a:pathLst>
                <a:path w="6011" h="3572" extrusionOk="0">
                  <a:moveTo>
                    <a:pt x="4463" y="1"/>
                  </a:moveTo>
                  <a:cubicBezTo>
                    <a:pt x="4109" y="1"/>
                    <a:pt x="3847" y="85"/>
                    <a:pt x="3479" y="251"/>
                  </a:cubicBezTo>
                  <a:cubicBezTo>
                    <a:pt x="3069" y="435"/>
                    <a:pt x="2660" y="620"/>
                    <a:pt x="2249" y="804"/>
                  </a:cubicBezTo>
                  <a:cubicBezTo>
                    <a:pt x="2141" y="852"/>
                    <a:pt x="1673" y="921"/>
                    <a:pt x="1662" y="1046"/>
                  </a:cubicBezTo>
                  <a:cubicBezTo>
                    <a:pt x="1648" y="1210"/>
                    <a:pt x="1818" y="1408"/>
                    <a:pt x="2199" y="1410"/>
                  </a:cubicBezTo>
                  <a:cubicBezTo>
                    <a:pt x="2200" y="1410"/>
                    <a:pt x="2201" y="1410"/>
                    <a:pt x="2202" y="1410"/>
                  </a:cubicBezTo>
                  <a:cubicBezTo>
                    <a:pt x="2452" y="1410"/>
                    <a:pt x="2586" y="1327"/>
                    <a:pt x="2683" y="1327"/>
                  </a:cubicBezTo>
                  <a:cubicBezTo>
                    <a:pt x="2718" y="1327"/>
                    <a:pt x="2748" y="1338"/>
                    <a:pt x="2777" y="1369"/>
                  </a:cubicBezTo>
                  <a:cubicBezTo>
                    <a:pt x="2218" y="2082"/>
                    <a:pt x="1537" y="2531"/>
                    <a:pt x="680" y="2621"/>
                  </a:cubicBezTo>
                  <a:cubicBezTo>
                    <a:pt x="62" y="2686"/>
                    <a:pt x="1" y="2999"/>
                    <a:pt x="270" y="3057"/>
                  </a:cubicBezTo>
                  <a:cubicBezTo>
                    <a:pt x="680" y="3144"/>
                    <a:pt x="1070" y="3225"/>
                    <a:pt x="1449" y="3225"/>
                  </a:cubicBezTo>
                  <a:cubicBezTo>
                    <a:pt x="1810" y="3225"/>
                    <a:pt x="2162" y="3152"/>
                    <a:pt x="2516" y="2942"/>
                  </a:cubicBezTo>
                  <a:lnTo>
                    <a:pt x="2516" y="2942"/>
                  </a:lnTo>
                  <a:cubicBezTo>
                    <a:pt x="2161" y="3342"/>
                    <a:pt x="2656" y="3469"/>
                    <a:pt x="3065" y="3469"/>
                  </a:cubicBezTo>
                  <a:cubicBezTo>
                    <a:pt x="3199" y="3469"/>
                    <a:pt x="3323" y="3456"/>
                    <a:pt x="3406" y="3434"/>
                  </a:cubicBezTo>
                  <a:cubicBezTo>
                    <a:pt x="3562" y="3531"/>
                    <a:pt x="3744" y="3571"/>
                    <a:pt x="3928" y="3571"/>
                  </a:cubicBezTo>
                  <a:cubicBezTo>
                    <a:pt x="3981" y="3571"/>
                    <a:pt x="4034" y="3568"/>
                    <a:pt x="4086" y="3562"/>
                  </a:cubicBezTo>
                  <a:cubicBezTo>
                    <a:pt x="4815" y="3477"/>
                    <a:pt x="5933" y="2341"/>
                    <a:pt x="6011" y="1868"/>
                  </a:cubicBezTo>
                  <a:lnTo>
                    <a:pt x="5343" y="456"/>
                  </a:lnTo>
                  <a:cubicBezTo>
                    <a:pt x="5588" y="198"/>
                    <a:pt x="4798" y="20"/>
                    <a:pt x="4715" y="13"/>
                  </a:cubicBezTo>
                  <a:cubicBezTo>
                    <a:pt x="4625" y="5"/>
                    <a:pt x="4542" y="1"/>
                    <a:pt x="4463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308222" y="1711926"/>
              <a:ext cx="287188" cy="361798"/>
            </a:xfrm>
            <a:custGeom>
              <a:avLst/>
              <a:gdLst/>
              <a:ahLst/>
              <a:cxnLst/>
              <a:rect l="l" t="t" r="r" b="b"/>
              <a:pathLst>
                <a:path w="15370" h="19363" extrusionOk="0">
                  <a:moveTo>
                    <a:pt x="12215" y="0"/>
                  </a:moveTo>
                  <a:cubicBezTo>
                    <a:pt x="12215" y="0"/>
                    <a:pt x="9256" y="10189"/>
                    <a:pt x="8585" y="10600"/>
                  </a:cubicBezTo>
                  <a:cubicBezTo>
                    <a:pt x="7552" y="11232"/>
                    <a:pt x="2821" y="16419"/>
                    <a:pt x="259" y="17545"/>
                  </a:cubicBezTo>
                  <a:cubicBezTo>
                    <a:pt x="0" y="18881"/>
                    <a:pt x="1294" y="19362"/>
                    <a:pt x="1294" y="19362"/>
                  </a:cubicBezTo>
                  <a:cubicBezTo>
                    <a:pt x="1294" y="19362"/>
                    <a:pt x="9621" y="15140"/>
                    <a:pt x="11740" y="12459"/>
                  </a:cubicBezTo>
                  <a:cubicBezTo>
                    <a:pt x="12278" y="11777"/>
                    <a:pt x="15370" y="3445"/>
                    <a:pt x="15370" y="3445"/>
                  </a:cubicBezTo>
                  <a:lnTo>
                    <a:pt x="1221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499967" y="1575750"/>
              <a:ext cx="238477" cy="253798"/>
            </a:xfrm>
            <a:custGeom>
              <a:avLst/>
              <a:gdLst/>
              <a:ahLst/>
              <a:cxnLst/>
              <a:rect l="l" t="t" r="r" b="b"/>
              <a:pathLst>
                <a:path w="12763" h="13583" extrusionOk="0">
                  <a:moveTo>
                    <a:pt x="11197" y="0"/>
                  </a:moveTo>
                  <a:lnTo>
                    <a:pt x="11197" y="0"/>
                  </a:lnTo>
                  <a:cubicBezTo>
                    <a:pt x="9288" y="1497"/>
                    <a:pt x="7163" y="1245"/>
                    <a:pt x="4838" y="1825"/>
                  </a:cubicBezTo>
                  <a:cubicBezTo>
                    <a:pt x="2585" y="2387"/>
                    <a:pt x="1724" y="7607"/>
                    <a:pt x="0" y="11316"/>
                  </a:cubicBezTo>
                  <a:cubicBezTo>
                    <a:pt x="0" y="11316"/>
                    <a:pt x="923" y="13130"/>
                    <a:pt x="3991" y="13582"/>
                  </a:cubicBezTo>
                  <a:cubicBezTo>
                    <a:pt x="4296" y="13035"/>
                    <a:pt x="6064" y="8946"/>
                    <a:pt x="7054" y="8852"/>
                  </a:cubicBezTo>
                  <a:cubicBezTo>
                    <a:pt x="8021" y="8759"/>
                    <a:pt x="12763" y="1538"/>
                    <a:pt x="11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494492" y="1285983"/>
              <a:ext cx="368991" cy="456381"/>
            </a:xfrm>
            <a:custGeom>
              <a:avLst/>
              <a:gdLst/>
              <a:ahLst/>
              <a:cxnLst/>
              <a:rect l="l" t="t" r="r" b="b"/>
              <a:pathLst>
                <a:path w="19748" h="24425" extrusionOk="0">
                  <a:moveTo>
                    <a:pt x="6296" y="1"/>
                  </a:moveTo>
                  <a:cubicBezTo>
                    <a:pt x="5323" y="1"/>
                    <a:pt x="4389" y="389"/>
                    <a:pt x="3489" y="772"/>
                  </a:cubicBezTo>
                  <a:cubicBezTo>
                    <a:pt x="2530" y="1178"/>
                    <a:pt x="1396" y="1599"/>
                    <a:pt x="327" y="3895"/>
                  </a:cubicBezTo>
                  <a:cubicBezTo>
                    <a:pt x="74" y="4434"/>
                    <a:pt x="0" y="4966"/>
                    <a:pt x="2" y="5658"/>
                  </a:cubicBezTo>
                  <a:cubicBezTo>
                    <a:pt x="3" y="5995"/>
                    <a:pt x="331" y="8043"/>
                    <a:pt x="947" y="8303"/>
                  </a:cubicBezTo>
                  <a:cubicBezTo>
                    <a:pt x="1042" y="7556"/>
                    <a:pt x="321" y="5908"/>
                    <a:pt x="1941" y="4774"/>
                  </a:cubicBezTo>
                  <a:cubicBezTo>
                    <a:pt x="2070" y="4898"/>
                    <a:pt x="1999" y="5748"/>
                    <a:pt x="1996" y="5957"/>
                  </a:cubicBezTo>
                  <a:cubicBezTo>
                    <a:pt x="1974" y="7717"/>
                    <a:pt x="2550" y="7696"/>
                    <a:pt x="2819" y="8540"/>
                  </a:cubicBezTo>
                  <a:cubicBezTo>
                    <a:pt x="3110" y="9449"/>
                    <a:pt x="3239" y="9760"/>
                    <a:pt x="3288" y="9760"/>
                  </a:cubicBezTo>
                  <a:cubicBezTo>
                    <a:pt x="3384" y="9760"/>
                    <a:pt x="3162" y="8526"/>
                    <a:pt x="3265" y="8317"/>
                  </a:cubicBezTo>
                  <a:cubicBezTo>
                    <a:pt x="3379" y="8085"/>
                    <a:pt x="3539" y="7986"/>
                    <a:pt x="3790" y="7986"/>
                  </a:cubicBezTo>
                  <a:cubicBezTo>
                    <a:pt x="3833" y="7986"/>
                    <a:pt x="3880" y="7989"/>
                    <a:pt x="3929" y="7995"/>
                  </a:cubicBezTo>
                  <a:cubicBezTo>
                    <a:pt x="4408" y="8050"/>
                    <a:pt x="4498" y="8516"/>
                    <a:pt x="4543" y="8961"/>
                  </a:cubicBezTo>
                  <a:cubicBezTo>
                    <a:pt x="4593" y="9453"/>
                    <a:pt x="4468" y="9943"/>
                    <a:pt x="4333" y="10418"/>
                  </a:cubicBezTo>
                  <a:cubicBezTo>
                    <a:pt x="3921" y="11871"/>
                    <a:pt x="4292" y="12088"/>
                    <a:pt x="5523" y="13060"/>
                  </a:cubicBezTo>
                  <a:cubicBezTo>
                    <a:pt x="5800" y="13279"/>
                    <a:pt x="6098" y="13485"/>
                    <a:pt x="6290" y="13783"/>
                  </a:cubicBezTo>
                  <a:cubicBezTo>
                    <a:pt x="6602" y="14265"/>
                    <a:pt x="6712" y="14985"/>
                    <a:pt x="6620" y="15546"/>
                  </a:cubicBezTo>
                  <a:cubicBezTo>
                    <a:pt x="6521" y="16141"/>
                    <a:pt x="6080" y="16604"/>
                    <a:pt x="5927" y="17186"/>
                  </a:cubicBezTo>
                  <a:cubicBezTo>
                    <a:pt x="5920" y="17209"/>
                    <a:pt x="5916" y="17232"/>
                    <a:pt x="5911" y="17254"/>
                  </a:cubicBezTo>
                  <a:cubicBezTo>
                    <a:pt x="5772" y="17881"/>
                    <a:pt x="5841" y="18578"/>
                    <a:pt x="6171" y="19134"/>
                  </a:cubicBezTo>
                  <a:cubicBezTo>
                    <a:pt x="6573" y="19803"/>
                    <a:pt x="7348" y="20080"/>
                    <a:pt x="7895" y="20596"/>
                  </a:cubicBezTo>
                  <a:cubicBezTo>
                    <a:pt x="8872" y="21518"/>
                    <a:pt x="8222" y="22014"/>
                    <a:pt x="9238" y="22882"/>
                  </a:cubicBezTo>
                  <a:cubicBezTo>
                    <a:pt x="11033" y="24417"/>
                    <a:pt x="12461" y="24320"/>
                    <a:pt x="14158" y="24413"/>
                  </a:cubicBezTo>
                  <a:cubicBezTo>
                    <a:pt x="14294" y="24420"/>
                    <a:pt x="14426" y="24424"/>
                    <a:pt x="14554" y="24424"/>
                  </a:cubicBezTo>
                  <a:cubicBezTo>
                    <a:pt x="15327" y="24424"/>
                    <a:pt x="15970" y="24290"/>
                    <a:pt x="16761" y="24056"/>
                  </a:cubicBezTo>
                  <a:cubicBezTo>
                    <a:pt x="17683" y="23781"/>
                    <a:pt x="18664" y="22831"/>
                    <a:pt x="19168" y="21999"/>
                  </a:cubicBezTo>
                  <a:cubicBezTo>
                    <a:pt x="19671" y="21168"/>
                    <a:pt x="19748" y="20040"/>
                    <a:pt x="19221" y="19223"/>
                  </a:cubicBezTo>
                  <a:cubicBezTo>
                    <a:pt x="18992" y="18868"/>
                    <a:pt x="18667" y="18586"/>
                    <a:pt x="18435" y="18234"/>
                  </a:cubicBezTo>
                  <a:cubicBezTo>
                    <a:pt x="17722" y="17151"/>
                    <a:pt x="18329" y="15876"/>
                    <a:pt x="18380" y="14695"/>
                  </a:cubicBezTo>
                  <a:cubicBezTo>
                    <a:pt x="18432" y="13509"/>
                    <a:pt x="17907" y="12320"/>
                    <a:pt x="16968" y="11604"/>
                  </a:cubicBezTo>
                  <a:cubicBezTo>
                    <a:pt x="16229" y="11039"/>
                    <a:pt x="15273" y="10983"/>
                    <a:pt x="14593" y="10368"/>
                  </a:cubicBezTo>
                  <a:cubicBezTo>
                    <a:pt x="13884" y="9727"/>
                    <a:pt x="13493" y="8780"/>
                    <a:pt x="13263" y="7863"/>
                  </a:cubicBezTo>
                  <a:cubicBezTo>
                    <a:pt x="12981" y="6739"/>
                    <a:pt x="12898" y="5564"/>
                    <a:pt x="12542" y="4462"/>
                  </a:cubicBezTo>
                  <a:cubicBezTo>
                    <a:pt x="12300" y="3714"/>
                    <a:pt x="11935" y="3011"/>
                    <a:pt x="11463" y="2383"/>
                  </a:cubicBezTo>
                  <a:cubicBezTo>
                    <a:pt x="11175" y="1999"/>
                    <a:pt x="10529" y="1018"/>
                    <a:pt x="9438" y="1018"/>
                  </a:cubicBezTo>
                  <a:cubicBezTo>
                    <a:pt x="9281" y="1018"/>
                    <a:pt x="9114" y="1039"/>
                    <a:pt x="8938" y="1084"/>
                  </a:cubicBezTo>
                  <a:cubicBezTo>
                    <a:pt x="8648" y="328"/>
                    <a:pt x="7399" y="30"/>
                    <a:pt x="6392" y="2"/>
                  </a:cubicBezTo>
                  <a:cubicBezTo>
                    <a:pt x="6360" y="1"/>
                    <a:pt x="6328" y="1"/>
                    <a:pt x="6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951934" y="3993869"/>
              <a:ext cx="497881" cy="99666"/>
            </a:xfrm>
            <a:custGeom>
              <a:avLst/>
              <a:gdLst/>
              <a:ahLst/>
              <a:cxnLst/>
              <a:rect l="l" t="t" r="r" b="b"/>
              <a:pathLst>
                <a:path w="26646" h="5334" extrusionOk="0">
                  <a:moveTo>
                    <a:pt x="1" y="1"/>
                  </a:moveTo>
                  <a:cubicBezTo>
                    <a:pt x="1" y="1"/>
                    <a:pt x="742" y="5334"/>
                    <a:pt x="13322" y="5334"/>
                  </a:cubicBezTo>
                  <a:cubicBezTo>
                    <a:pt x="25904" y="5334"/>
                    <a:pt x="26645" y="1"/>
                    <a:pt x="26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261784" y="1520536"/>
              <a:ext cx="1910952" cy="2181212"/>
            </a:xfrm>
            <a:custGeom>
              <a:avLst/>
              <a:gdLst/>
              <a:ahLst/>
              <a:cxnLst/>
              <a:rect l="l" t="t" r="r" b="b"/>
              <a:pathLst>
                <a:path w="102272" h="116736" extrusionOk="0">
                  <a:moveTo>
                    <a:pt x="51426" y="1"/>
                  </a:moveTo>
                  <a:cubicBezTo>
                    <a:pt x="43688" y="1"/>
                    <a:pt x="35651" y="1170"/>
                    <a:pt x="28779" y="4836"/>
                  </a:cubicBezTo>
                  <a:cubicBezTo>
                    <a:pt x="22421" y="8226"/>
                    <a:pt x="16800" y="13054"/>
                    <a:pt x="12279" y="18649"/>
                  </a:cubicBezTo>
                  <a:cubicBezTo>
                    <a:pt x="4489" y="28289"/>
                    <a:pt x="1" y="40864"/>
                    <a:pt x="1345" y="53184"/>
                  </a:cubicBezTo>
                  <a:cubicBezTo>
                    <a:pt x="2470" y="63472"/>
                    <a:pt x="7553" y="72908"/>
                    <a:pt x="14269" y="80631"/>
                  </a:cubicBezTo>
                  <a:cubicBezTo>
                    <a:pt x="20820" y="88164"/>
                    <a:pt x="30368" y="94381"/>
                    <a:pt x="32002" y="105019"/>
                  </a:cubicBezTo>
                  <a:cubicBezTo>
                    <a:pt x="32469" y="108057"/>
                    <a:pt x="31349" y="112257"/>
                    <a:pt x="33666" y="114686"/>
                  </a:cubicBezTo>
                  <a:cubicBezTo>
                    <a:pt x="35280" y="116378"/>
                    <a:pt x="37482" y="116736"/>
                    <a:pt x="39738" y="116736"/>
                  </a:cubicBezTo>
                  <a:cubicBezTo>
                    <a:pt x="41339" y="116736"/>
                    <a:pt x="42966" y="116556"/>
                    <a:pt x="44431" y="116545"/>
                  </a:cubicBezTo>
                  <a:cubicBezTo>
                    <a:pt x="48630" y="116512"/>
                    <a:pt x="52828" y="116486"/>
                    <a:pt x="57027" y="116468"/>
                  </a:cubicBezTo>
                  <a:cubicBezTo>
                    <a:pt x="57057" y="116468"/>
                    <a:pt x="57086" y="116468"/>
                    <a:pt x="57115" y="116468"/>
                  </a:cubicBezTo>
                  <a:cubicBezTo>
                    <a:pt x="58268" y="116468"/>
                    <a:pt x="59673" y="116584"/>
                    <a:pt x="61094" y="116584"/>
                  </a:cubicBezTo>
                  <a:cubicBezTo>
                    <a:pt x="63391" y="116584"/>
                    <a:pt x="65731" y="116280"/>
                    <a:pt x="67121" y="114692"/>
                  </a:cubicBezTo>
                  <a:cubicBezTo>
                    <a:pt x="69439" y="112263"/>
                    <a:pt x="68320" y="108062"/>
                    <a:pt x="68788" y="105025"/>
                  </a:cubicBezTo>
                  <a:cubicBezTo>
                    <a:pt x="70022" y="97011"/>
                    <a:pt x="76271" y="90519"/>
                    <a:pt x="82025" y="85299"/>
                  </a:cubicBezTo>
                  <a:cubicBezTo>
                    <a:pt x="88628" y="79307"/>
                    <a:pt x="93861" y="72418"/>
                    <a:pt x="96811" y="63912"/>
                  </a:cubicBezTo>
                  <a:cubicBezTo>
                    <a:pt x="102271" y="48162"/>
                    <a:pt x="98937" y="31537"/>
                    <a:pt x="88539" y="18661"/>
                  </a:cubicBezTo>
                  <a:cubicBezTo>
                    <a:pt x="79847" y="7897"/>
                    <a:pt x="66924" y="261"/>
                    <a:pt x="52819" y="13"/>
                  </a:cubicBezTo>
                  <a:cubicBezTo>
                    <a:pt x="52356" y="5"/>
                    <a:pt x="51891" y="1"/>
                    <a:pt x="5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775230" y="2333670"/>
              <a:ext cx="847851" cy="1404458"/>
            </a:xfrm>
            <a:custGeom>
              <a:avLst/>
              <a:gdLst/>
              <a:ahLst/>
              <a:cxnLst/>
              <a:rect l="l" t="t" r="r" b="b"/>
              <a:pathLst>
                <a:path w="45376" h="75165" fill="none" extrusionOk="0">
                  <a:moveTo>
                    <a:pt x="20018" y="75165"/>
                  </a:moveTo>
                  <a:cubicBezTo>
                    <a:pt x="20018" y="75165"/>
                    <a:pt x="18974" y="47083"/>
                    <a:pt x="17689" y="33322"/>
                  </a:cubicBezTo>
                  <a:cubicBezTo>
                    <a:pt x="17347" y="29663"/>
                    <a:pt x="17061" y="25909"/>
                    <a:pt x="15289" y="20311"/>
                  </a:cubicBezTo>
                  <a:cubicBezTo>
                    <a:pt x="14148" y="16706"/>
                    <a:pt x="11069" y="9060"/>
                    <a:pt x="5993" y="10805"/>
                  </a:cubicBezTo>
                  <a:cubicBezTo>
                    <a:pt x="0" y="12864"/>
                    <a:pt x="4809" y="20605"/>
                    <a:pt x="8668" y="22293"/>
                  </a:cubicBezTo>
                  <a:cubicBezTo>
                    <a:pt x="11847" y="23683"/>
                    <a:pt x="17728" y="23053"/>
                    <a:pt x="20766" y="21259"/>
                  </a:cubicBezTo>
                  <a:cubicBezTo>
                    <a:pt x="26102" y="18109"/>
                    <a:pt x="29373" y="11631"/>
                    <a:pt x="28262" y="5186"/>
                  </a:cubicBezTo>
                  <a:cubicBezTo>
                    <a:pt x="27526" y="914"/>
                    <a:pt x="21224" y="0"/>
                    <a:pt x="19372" y="4890"/>
                  </a:cubicBezTo>
                  <a:cubicBezTo>
                    <a:pt x="17985" y="8550"/>
                    <a:pt x="21576" y="21326"/>
                    <a:pt x="28648" y="21718"/>
                  </a:cubicBezTo>
                  <a:cubicBezTo>
                    <a:pt x="32369" y="21924"/>
                    <a:pt x="35800" y="20142"/>
                    <a:pt x="38894" y="18086"/>
                  </a:cubicBezTo>
                  <a:cubicBezTo>
                    <a:pt x="45375" y="13780"/>
                    <a:pt x="40266" y="3527"/>
                    <a:pt x="34323" y="10145"/>
                  </a:cubicBezTo>
                  <a:cubicBezTo>
                    <a:pt x="30099" y="14849"/>
                    <a:pt x="28850" y="22717"/>
                    <a:pt x="28542" y="28765"/>
                  </a:cubicBezTo>
                  <a:cubicBezTo>
                    <a:pt x="27701" y="45318"/>
                    <a:pt x="27487" y="58332"/>
                    <a:pt x="26957" y="74897"/>
                  </a:cubicBezTo>
                </a:path>
              </a:pathLst>
            </a:custGeom>
            <a:noFill/>
            <a:ln w="46950" cap="flat" cmpd="sng">
              <a:solidFill>
                <a:srgbClr val="FFFFFF"/>
              </a:solidFill>
              <a:prstDash val="solid"/>
              <a:miter lim="1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932240" y="3688089"/>
              <a:ext cx="531756" cy="59661"/>
            </a:xfrm>
            <a:custGeom>
              <a:avLst/>
              <a:gdLst/>
              <a:ahLst/>
              <a:cxnLst/>
              <a:rect l="l" t="t" r="r" b="b"/>
              <a:pathLst>
                <a:path w="28459" h="3193" extrusionOk="0">
                  <a:moveTo>
                    <a:pt x="0" y="1"/>
                  </a:moveTo>
                  <a:lnTo>
                    <a:pt x="0" y="3189"/>
                  </a:lnTo>
                  <a:lnTo>
                    <a:pt x="28458" y="3193"/>
                  </a:lnTo>
                  <a:lnTo>
                    <a:pt x="28458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890423" y="3730897"/>
              <a:ext cx="618660" cy="263085"/>
            </a:xfrm>
            <a:custGeom>
              <a:avLst/>
              <a:gdLst/>
              <a:ahLst/>
              <a:cxnLst/>
              <a:rect l="l" t="t" r="r" b="b"/>
              <a:pathLst>
                <a:path w="33110" h="14080" extrusionOk="0">
                  <a:moveTo>
                    <a:pt x="2417" y="1"/>
                  </a:moveTo>
                  <a:cubicBezTo>
                    <a:pt x="1954" y="1"/>
                    <a:pt x="1517" y="220"/>
                    <a:pt x="1239" y="589"/>
                  </a:cubicBezTo>
                  <a:lnTo>
                    <a:pt x="477" y="1606"/>
                  </a:lnTo>
                  <a:cubicBezTo>
                    <a:pt x="8" y="2230"/>
                    <a:pt x="79" y="3200"/>
                    <a:pt x="631" y="3719"/>
                  </a:cubicBezTo>
                  <a:cubicBezTo>
                    <a:pt x="1194" y="4249"/>
                    <a:pt x="1254" y="5243"/>
                    <a:pt x="761" y="5864"/>
                  </a:cubicBezTo>
                  <a:lnTo>
                    <a:pt x="473" y="6226"/>
                  </a:lnTo>
                  <a:cubicBezTo>
                    <a:pt x="0" y="6820"/>
                    <a:pt x="33" y="7764"/>
                    <a:pt x="544" y="8310"/>
                  </a:cubicBezTo>
                  <a:lnTo>
                    <a:pt x="722" y="8499"/>
                  </a:lnTo>
                  <a:cubicBezTo>
                    <a:pt x="1242" y="9056"/>
                    <a:pt x="1265" y="10019"/>
                    <a:pt x="771" y="10611"/>
                  </a:cubicBezTo>
                  <a:lnTo>
                    <a:pt x="547" y="10880"/>
                  </a:lnTo>
                  <a:cubicBezTo>
                    <a:pt x="43" y="11484"/>
                    <a:pt x="80" y="12474"/>
                    <a:pt x="627" y="13023"/>
                  </a:cubicBezTo>
                  <a:lnTo>
                    <a:pt x="745" y="13140"/>
                  </a:lnTo>
                  <a:cubicBezTo>
                    <a:pt x="1348" y="13744"/>
                    <a:pt x="2110" y="14075"/>
                    <a:pt x="2897" y="14075"/>
                  </a:cubicBezTo>
                  <a:lnTo>
                    <a:pt x="30210" y="14079"/>
                  </a:lnTo>
                  <a:cubicBezTo>
                    <a:pt x="30997" y="14079"/>
                    <a:pt x="31760" y="13747"/>
                    <a:pt x="32363" y="13145"/>
                  </a:cubicBezTo>
                  <a:lnTo>
                    <a:pt x="32480" y="13027"/>
                  </a:lnTo>
                  <a:cubicBezTo>
                    <a:pt x="33028" y="12480"/>
                    <a:pt x="33066" y="11490"/>
                    <a:pt x="32562" y="10885"/>
                  </a:cubicBezTo>
                  <a:lnTo>
                    <a:pt x="32337" y="10615"/>
                  </a:lnTo>
                  <a:cubicBezTo>
                    <a:pt x="31844" y="10025"/>
                    <a:pt x="31867" y="9061"/>
                    <a:pt x="32388" y="8504"/>
                  </a:cubicBezTo>
                  <a:lnTo>
                    <a:pt x="32566" y="8316"/>
                  </a:lnTo>
                  <a:cubicBezTo>
                    <a:pt x="33077" y="7769"/>
                    <a:pt x="33110" y="6825"/>
                    <a:pt x="32637" y="6230"/>
                  </a:cubicBezTo>
                  <a:lnTo>
                    <a:pt x="32350" y="5869"/>
                  </a:lnTo>
                  <a:cubicBezTo>
                    <a:pt x="31857" y="5247"/>
                    <a:pt x="31917" y="4254"/>
                    <a:pt x="32480" y="3724"/>
                  </a:cubicBezTo>
                  <a:cubicBezTo>
                    <a:pt x="33034" y="3205"/>
                    <a:pt x="33104" y="2236"/>
                    <a:pt x="32635" y="1610"/>
                  </a:cubicBezTo>
                  <a:lnTo>
                    <a:pt x="31873" y="594"/>
                  </a:lnTo>
                  <a:cubicBezTo>
                    <a:pt x="31595" y="224"/>
                    <a:pt x="31159" y="5"/>
                    <a:pt x="30696" y="5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213206" y="3793454"/>
              <a:ext cx="265290" cy="17377"/>
            </a:xfrm>
            <a:custGeom>
              <a:avLst/>
              <a:gdLst/>
              <a:ahLst/>
              <a:cxnLst/>
              <a:rect l="l" t="t" r="r" b="b"/>
              <a:pathLst>
                <a:path w="14198" h="930" extrusionOk="0">
                  <a:moveTo>
                    <a:pt x="456" y="0"/>
                  </a:moveTo>
                  <a:cubicBezTo>
                    <a:pt x="204" y="5"/>
                    <a:pt x="1" y="211"/>
                    <a:pt x="1" y="464"/>
                  </a:cubicBezTo>
                  <a:cubicBezTo>
                    <a:pt x="1" y="716"/>
                    <a:pt x="204" y="922"/>
                    <a:pt x="456" y="927"/>
                  </a:cubicBezTo>
                  <a:lnTo>
                    <a:pt x="13636" y="929"/>
                  </a:lnTo>
                  <a:cubicBezTo>
                    <a:pt x="13818" y="929"/>
                    <a:pt x="13984" y="822"/>
                    <a:pt x="14059" y="655"/>
                  </a:cubicBezTo>
                  <a:cubicBezTo>
                    <a:pt x="14198" y="349"/>
                    <a:pt x="13974" y="3"/>
                    <a:pt x="13639" y="3"/>
                  </a:cubicBezTo>
                  <a:cubicBezTo>
                    <a:pt x="13638" y="3"/>
                    <a:pt x="13637" y="3"/>
                    <a:pt x="13636" y="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966788" y="3793398"/>
              <a:ext cx="155683" cy="17358"/>
            </a:xfrm>
            <a:custGeom>
              <a:avLst/>
              <a:gdLst/>
              <a:ahLst/>
              <a:cxnLst/>
              <a:rect l="l" t="t" r="r" b="b"/>
              <a:pathLst>
                <a:path w="8332" h="929" extrusionOk="0">
                  <a:moveTo>
                    <a:pt x="464" y="1"/>
                  </a:moveTo>
                  <a:cubicBezTo>
                    <a:pt x="208" y="1"/>
                    <a:pt x="1" y="208"/>
                    <a:pt x="1" y="464"/>
                  </a:cubicBezTo>
                  <a:cubicBezTo>
                    <a:pt x="1" y="720"/>
                    <a:pt x="208" y="928"/>
                    <a:pt x="464" y="928"/>
                  </a:cubicBezTo>
                  <a:lnTo>
                    <a:pt x="7770" y="929"/>
                  </a:lnTo>
                  <a:cubicBezTo>
                    <a:pt x="7952" y="929"/>
                    <a:pt x="8117" y="821"/>
                    <a:pt x="8192" y="654"/>
                  </a:cubicBezTo>
                  <a:cubicBezTo>
                    <a:pt x="8331" y="348"/>
                    <a:pt x="8106" y="2"/>
                    <a:pt x="7771" y="2"/>
                  </a:cubicBezTo>
                  <a:cubicBezTo>
                    <a:pt x="7770" y="2"/>
                    <a:pt x="7770" y="2"/>
                    <a:pt x="7769" y="2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931249" y="3853732"/>
              <a:ext cx="374092" cy="17396"/>
            </a:xfrm>
            <a:custGeom>
              <a:avLst/>
              <a:gdLst/>
              <a:ahLst/>
              <a:cxnLst/>
              <a:rect l="l" t="t" r="r" b="b"/>
              <a:pathLst>
                <a:path w="20021" h="931" extrusionOk="0">
                  <a:moveTo>
                    <a:pt x="456" y="1"/>
                  </a:moveTo>
                  <a:cubicBezTo>
                    <a:pt x="203" y="6"/>
                    <a:pt x="0" y="212"/>
                    <a:pt x="0" y="464"/>
                  </a:cubicBezTo>
                  <a:cubicBezTo>
                    <a:pt x="0" y="717"/>
                    <a:pt x="203" y="923"/>
                    <a:pt x="456" y="927"/>
                  </a:cubicBezTo>
                  <a:lnTo>
                    <a:pt x="19556" y="931"/>
                  </a:lnTo>
                  <a:cubicBezTo>
                    <a:pt x="19740" y="930"/>
                    <a:pt x="19904" y="823"/>
                    <a:pt x="19979" y="657"/>
                  </a:cubicBezTo>
                  <a:cubicBezTo>
                    <a:pt x="20006" y="597"/>
                    <a:pt x="20020" y="532"/>
                    <a:pt x="20021" y="467"/>
                  </a:cubicBezTo>
                  <a:cubicBezTo>
                    <a:pt x="20018" y="212"/>
                    <a:pt x="19812" y="4"/>
                    <a:pt x="19556" y="4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354932" y="3853825"/>
              <a:ext cx="124405" cy="17340"/>
            </a:xfrm>
            <a:custGeom>
              <a:avLst/>
              <a:gdLst/>
              <a:ahLst/>
              <a:cxnLst/>
              <a:rect l="l" t="t" r="r" b="b"/>
              <a:pathLst>
                <a:path w="6658" h="928" extrusionOk="0">
                  <a:moveTo>
                    <a:pt x="6099" y="1"/>
                  </a:moveTo>
                  <a:cubicBezTo>
                    <a:pt x="6098" y="1"/>
                    <a:pt x="6097" y="1"/>
                    <a:pt x="6097" y="1"/>
                  </a:cubicBezTo>
                  <a:lnTo>
                    <a:pt x="463" y="1"/>
                  </a:lnTo>
                  <a:cubicBezTo>
                    <a:pt x="208" y="1"/>
                    <a:pt x="2" y="211"/>
                    <a:pt x="1" y="464"/>
                  </a:cubicBezTo>
                  <a:cubicBezTo>
                    <a:pt x="2" y="720"/>
                    <a:pt x="208" y="926"/>
                    <a:pt x="464" y="927"/>
                  </a:cubicBezTo>
                  <a:lnTo>
                    <a:pt x="6097" y="927"/>
                  </a:lnTo>
                  <a:cubicBezTo>
                    <a:pt x="6279" y="927"/>
                    <a:pt x="6445" y="819"/>
                    <a:pt x="6519" y="653"/>
                  </a:cubicBezTo>
                  <a:cubicBezTo>
                    <a:pt x="6658" y="347"/>
                    <a:pt x="6434" y="1"/>
                    <a:pt x="6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966788" y="3914066"/>
              <a:ext cx="210113" cy="17377"/>
            </a:xfrm>
            <a:custGeom>
              <a:avLst/>
              <a:gdLst/>
              <a:ahLst/>
              <a:cxnLst/>
              <a:rect l="l" t="t" r="r" b="b"/>
              <a:pathLst>
                <a:path w="11245" h="930" extrusionOk="0">
                  <a:moveTo>
                    <a:pt x="464" y="1"/>
                  </a:moveTo>
                  <a:cubicBezTo>
                    <a:pt x="207" y="1"/>
                    <a:pt x="1" y="208"/>
                    <a:pt x="1" y="464"/>
                  </a:cubicBezTo>
                  <a:cubicBezTo>
                    <a:pt x="1" y="720"/>
                    <a:pt x="207" y="927"/>
                    <a:pt x="464" y="927"/>
                  </a:cubicBezTo>
                  <a:lnTo>
                    <a:pt x="10682" y="930"/>
                  </a:lnTo>
                  <a:cubicBezTo>
                    <a:pt x="10864" y="930"/>
                    <a:pt x="11030" y="821"/>
                    <a:pt x="11104" y="656"/>
                  </a:cubicBezTo>
                  <a:cubicBezTo>
                    <a:pt x="11244" y="350"/>
                    <a:pt x="11020" y="3"/>
                    <a:pt x="10686" y="3"/>
                  </a:cubicBezTo>
                  <a:cubicBezTo>
                    <a:pt x="10685" y="3"/>
                    <a:pt x="10683" y="3"/>
                    <a:pt x="10682" y="3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4282789" y="3914141"/>
              <a:ext cx="95761" cy="17321"/>
            </a:xfrm>
            <a:custGeom>
              <a:avLst/>
              <a:gdLst/>
              <a:ahLst/>
              <a:cxnLst/>
              <a:rect l="l" t="t" r="r" b="b"/>
              <a:pathLst>
                <a:path w="5125" h="927" extrusionOk="0">
                  <a:moveTo>
                    <a:pt x="4566" y="0"/>
                  </a:moveTo>
                  <a:cubicBezTo>
                    <a:pt x="4565" y="0"/>
                    <a:pt x="4564" y="0"/>
                    <a:pt x="4562" y="0"/>
                  </a:cubicBezTo>
                  <a:lnTo>
                    <a:pt x="457" y="0"/>
                  </a:lnTo>
                  <a:cubicBezTo>
                    <a:pt x="203" y="4"/>
                    <a:pt x="0" y="210"/>
                    <a:pt x="0" y="464"/>
                  </a:cubicBezTo>
                  <a:cubicBezTo>
                    <a:pt x="0" y="716"/>
                    <a:pt x="203" y="922"/>
                    <a:pt x="457" y="927"/>
                  </a:cubicBezTo>
                  <a:lnTo>
                    <a:pt x="4562" y="927"/>
                  </a:lnTo>
                  <a:cubicBezTo>
                    <a:pt x="4746" y="927"/>
                    <a:pt x="4910" y="820"/>
                    <a:pt x="4985" y="653"/>
                  </a:cubicBezTo>
                  <a:cubicBezTo>
                    <a:pt x="5124" y="347"/>
                    <a:pt x="4900" y="0"/>
                    <a:pt x="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137532" y="3793454"/>
              <a:ext cx="44993" cy="17321"/>
            </a:xfrm>
            <a:custGeom>
              <a:avLst/>
              <a:gdLst/>
              <a:ahLst/>
              <a:cxnLst/>
              <a:rect l="l" t="t" r="r" b="b"/>
              <a:pathLst>
                <a:path w="2408" h="927" extrusionOk="0">
                  <a:moveTo>
                    <a:pt x="463" y="0"/>
                  </a:moveTo>
                  <a:cubicBezTo>
                    <a:pt x="206" y="0"/>
                    <a:pt x="0" y="208"/>
                    <a:pt x="0" y="464"/>
                  </a:cubicBezTo>
                  <a:cubicBezTo>
                    <a:pt x="0" y="719"/>
                    <a:pt x="206" y="927"/>
                    <a:pt x="463" y="927"/>
                  </a:cubicBezTo>
                  <a:lnTo>
                    <a:pt x="1943" y="927"/>
                  </a:lnTo>
                  <a:cubicBezTo>
                    <a:pt x="2126" y="927"/>
                    <a:pt x="2291" y="818"/>
                    <a:pt x="2366" y="653"/>
                  </a:cubicBezTo>
                  <a:cubicBezTo>
                    <a:pt x="2393" y="593"/>
                    <a:pt x="2406" y="528"/>
                    <a:pt x="2408" y="464"/>
                  </a:cubicBezTo>
                  <a:cubicBezTo>
                    <a:pt x="2405" y="208"/>
                    <a:pt x="2199" y="1"/>
                    <a:pt x="19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990086" y="682402"/>
              <a:ext cx="2421576" cy="693176"/>
            </a:xfrm>
            <a:custGeom>
              <a:avLst/>
              <a:gdLst/>
              <a:ahLst/>
              <a:cxnLst/>
              <a:rect l="l" t="t" r="r" b="b"/>
              <a:pathLst>
                <a:path w="129600" h="37098" extrusionOk="0">
                  <a:moveTo>
                    <a:pt x="64753" y="0"/>
                  </a:moveTo>
                  <a:lnTo>
                    <a:pt x="64753" y="36"/>
                  </a:lnTo>
                  <a:lnTo>
                    <a:pt x="1" y="24733"/>
                  </a:lnTo>
                  <a:lnTo>
                    <a:pt x="64753" y="37079"/>
                  </a:lnTo>
                  <a:lnTo>
                    <a:pt x="64753" y="37098"/>
                  </a:lnTo>
                  <a:lnTo>
                    <a:pt x="64799" y="37088"/>
                  </a:lnTo>
                  <a:lnTo>
                    <a:pt x="64847" y="37098"/>
                  </a:lnTo>
                  <a:lnTo>
                    <a:pt x="64847" y="37079"/>
                  </a:lnTo>
                  <a:lnTo>
                    <a:pt x="129599" y="24733"/>
                  </a:lnTo>
                  <a:lnTo>
                    <a:pt x="64847" y="36"/>
                  </a:lnTo>
                  <a:lnTo>
                    <a:pt x="64847" y="0"/>
                  </a:lnTo>
                  <a:lnTo>
                    <a:pt x="64799" y="18"/>
                  </a:lnTo>
                  <a:lnTo>
                    <a:pt x="64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588697" y="1003111"/>
              <a:ext cx="1228557" cy="760928"/>
            </a:xfrm>
            <a:custGeom>
              <a:avLst/>
              <a:gdLst/>
              <a:ahLst/>
              <a:cxnLst/>
              <a:rect l="l" t="t" r="r" b="b"/>
              <a:pathLst>
                <a:path w="65751" h="40724" extrusionOk="0">
                  <a:moveTo>
                    <a:pt x="33279" y="1"/>
                  </a:moveTo>
                  <a:cubicBezTo>
                    <a:pt x="13745" y="1"/>
                    <a:pt x="0" y="5649"/>
                    <a:pt x="0" y="5649"/>
                  </a:cubicBezTo>
                  <a:lnTo>
                    <a:pt x="0" y="40724"/>
                  </a:lnTo>
                  <a:cubicBezTo>
                    <a:pt x="0" y="40724"/>
                    <a:pt x="13745" y="35075"/>
                    <a:pt x="33279" y="35075"/>
                  </a:cubicBezTo>
                  <a:cubicBezTo>
                    <a:pt x="40350" y="35075"/>
                    <a:pt x="46786" y="35910"/>
                    <a:pt x="52024" y="36936"/>
                  </a:cubicBezTo>
                  <a:cubicBezTo>
                    <a:pt x="60417" y="38584"/>
                    <a:pt x="65750" y="40724"/>
                    <a:pt x="65750" y="40724"/>
                  </a:cubicBezTo>
                  <a:lnTo>
                    <a:pt x="65750" y="5649"/>
                  </a:lnTo>
                  <a:cubicBezTo>
                    <a:pt x="65750" y="5649"/>
                    <a:pt x="61928" y="4114"/>
                    <a:pt x="55658" y="2650"/>
                  </a:cubicBezTo>
                  <a:cubicBezTo>
                    <a:pt x="54526" y="2377"/>
                    <a:pt x="53311" y="2117"/>
                    <a:pt x="52024" y="1862"/>
                  </a:cubicBezTo>
                  <a:cubicBezTo>
                    <a:pt x="46786" y="836"/>
                    <a:pt x="40350" y="1"/>
                    <a:pt x="3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226339" y="1046927"/>
              <a:ext cx="11099" cy="745046"/>
            </a:xfrm>
            <a:custGeom>
              <a:avLst/>
              <a:gdLst/>
              <a:ahLst/>
              <a:cxnLst/>
              <a:rect l="l" t="t" r="r" b="b"/>
              <a:pathLst>
                <a:path w="594" h="39874" extrusionOk="0">
                  <a:moveTo>
                    <a:pt x="297" y="1"/>
                  </a:moveTo>
                  <a:cubicBezTo>
                    <a:pt x="137" y="1"/>
                    <a:pt x="4" y="130"/>
                    <a:pt x="1" y="290"/>
                  </a:cubicBezTo>
                  <a:lnTo>
                    <a:pt x="1" y="39577"/>
                  </a:lnTo>
                  <a:cubicBezTo>
                    <a:pt x="1" y="39741"/>
                    <a:pt x="133" y="39873"/>
                    <a:pt x="297" y="39873"/>
                  </a:cubicBezTo>
                  <a:cubicBezTo>
                    <a:pt x="461" y="39873"/>
                    <a:pt x="593" y="39741"/>
                    <a:pt x="593" y="39577"/>
                  </a:cubicBezTo>
                  <a:lnTo>
                    <a:pt x="593" y="290"/>
                  </a:lnTo>
                  <a:cubicBezTo>
                    <a:pt x="590" y="130"/>
                    <a:pt x="458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188334" y="1747671"/>
              <a:ext cx="87128" cy="510792"/>
            </a:xfrm>
            <a:custGeom>
              <a:avLst/>
              <a:gdLst/>
              <a:ahLst/>
              <a:cxnLst/>
              <a:rect l="l" t="t" r="r" b="b"/>
              <a:pathLst>
                <a:path w="4663" h="27337" extrusionOk="0">
                  <a:moveTo>
                    <a:pt x="2329" y="0"/>
                  </a:moveTo>
                  <a:cubicBezTo>
                    <a:pt x="1043" y="0"/>
                    <a:pt x="1" y="1044"/>
                    <a:pt x="1" y="2330"/>
                  </a:cubicBezTo>
                  <a:lnTo>
                    <a:pt x="1" y="27337"/>
                  </a:lnTo>
                  <a:lnTo>
                    <a:pt x="4662" y="27337"/>
                  </a:lnTo>
                  <a:lnTo>
                    <a:pt x="4662" y="2330"/>
                  </a:lnTo>
                  <a:cubicBezTo>
                    <a:pt x="4662" y="1043"/>
                    <a:pt x="3618" y="0"/>
                    <a:pt x="2331" y="0"/>
                  </a:cubicBezTo>
                  <a:cubicBezTo>
                    <a:pt x="2330" y="0"/>
                    <a:pt x="2329" y="0"/>
                    <a:pt x="2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"/>
          <p:cNvSpPr/>
          <p:nvPr/>
        </p:nvSpPr>
        <p:spPr>
          <a:xfrm>
            <a:off x="5871300" y="5052525"/>
            <a:ext cx="475800" cy="210000"/>
          </a:xfrm>
          <a:prstGeom prst="ellipse">
            <a:avLst/>
          </a:prstGeom>
          <a:solidFill>
            <a:srgbClr val="103440">
              <a:alpha val="1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"/>
          <p:cNvSpPr txBox="1">
            <a:spLocks noGrp="1"/>
          </p:cNvSpPr>
          <p:nvPr>
            <p:ph type="title"/>
          </p:nvPr>
        </p:nvSpPr>
        <p:spPr>
          <a:xfrm>
            <a:off x="311700" y="1693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Прир</a:t>
            </a:r>
            <a:r>
              <a:rPr lang="en-US" b="1" dirty="0">
                <a:latin typeface="Lato" panose="020B0604020202020204" charset="0"/>
              </a:rPr>
              <a:t>o</a:t>
            </a:r>
            <a:r>
              <a:rPr lang="en" b="1" dirty="0">
                <a:latin typeface="Lato" panose="020B0604020202020204" charset="0"/>
              </a:rPr>
              <a:t>дно-математички смер</a:t>
            </a:r>
            <a:r>
              <a:rPr lang="en" sz="1900" b="1" dirty="0">
                <a:latin typeface="Lato" panose="020B0604020202020204" charset="0"/>
              </a:rPr>
              <a:t>*</a:t>
            </a:r>
            <a:endParaRPr sz="1900" b="1" dirty="0">
              <a:latin typeface="Lato" panose="020B0604020202020204" charset="0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0" y="4588575"/>
            <a:ext cx="235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*Односи се само на државне факултете</a:t>
            </a: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32CEA-62B4-4E2E-9936-924781565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7"/>
          <a:stretch/>
        </p:blipFill>
        <p:spPr>
          <a:xfrm>
            <a:off x="1684656" y="742052"/>
            <a:ext cx="5774688" cy="3685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f4b99b188c_0_7"/>
          <p:cNvSpPr txBox="1">
            <a:spLocks noGrp="1"/>
          </p:cNvSpPr>
          <p:nvPr>
            <p:ph type="title"/>
          </p:nvPr>
        </p:nvSpPr>
        <p:spPr>
          <a:xfrm>
            <a:off x="311700" y="1154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Прир</a:t>
            </a:r>
            <a:r>
              <a:rPr lang="en-US" b="1" dirty="0">
                <a:latin typeface="Lato" panose="020B0604020202020204" charset="0"/>
              </a:rPr>
              <a:t>o</a:t>
            </a:r>
            <a:r>
              <a:rPr lang="en" b="1" dirty="0">
                <a:latin typeface="Lato" panose="020B0604020202020204" charset="0"/>
              </a:rPr>
              <a:t>дно-математички смер</a:t>
            </a:r>
            <a:br>
              <a:rPr lang="en" b="1" dirty="0">
                <a:latin typeface="Lato" panose="020B0604020202020204" charset="0"/>
              </a:rPr>
            </a:br>
            <a:r>
              <a:rPr lang="en" b="1" dirty="0">
                <a:latin typeface="Lato" panose="020B0604020202020204" charset="0"/>
              </a:rPr>
              <a:t>(</a:t>
            </a:r>
            <a:r>
              <a:rPr lang="sr-Cyrl-RS" b="1" dirty="0">
                <a:latin typeface="Lato" panose="020B0604020202020204" charset="0"/>
              </a:rPr>
              <a:t>највише уписивани факултети</a:t>
            </a:r>
            <a:r>
              <a:rPr lang="en" b="1" dirty="0">
                <a:latin typeface="Lato" panose="020B0604020202020204" charset="0"/>
              </a:rPr>
              <a:t>)</a:t>
            </a:r>
            <a:endParaRPr b="1" dirty="0">
              <a:latin typeface="Lat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D5E3D-A1D3-40A7-A71F-4C6629A6E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2" b="-7842"/>
          <a:stretch/>
        </p:blipFill>
        <p:spPr>
          <a:xfrm>
            <a:off x="2041655" y="1287690"/>
            <a:ext cx="5060689" cy="3740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Lato" panose="020B0604020202020204" charset="0"/>
              </a:rPr>
              <a:t>Друштвено-језички смер</a:t>
            </a:r>
            <a:r>
              <a:rPr lang="en" sz="1900" b="1" dirty="0">
                <a:latin typeface="Lato" panose="020B0604020202020204" charset="0"/>
              </a:rPr>
              <a:t>*</a:t>
            </a:r>
            <a:endParaRPr sz="1900" b="1" dirty="0">
              <a:latin typeface="Lato" panose="020B0604020202020204" charset="0"/>
            </a:endParaRPr>
          </a:p>
        </p:txBody>
      </p:sp>
      <p:sp>
        <p:nvSpPr>
          <p:cNvPr id="450" name="Google Shape;450;p8"/>
          <p:cNvSpPr txBox="1"/>
          <p:nvPr/>
        </p:nvSpPr>
        <p:spPr>
          <a:xfrm>
            <a:off x="0" y="4588575"/>
            <a:ext cx="235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*Односи се само на државне факултете</a:t>
            </a: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37018-E2B0-4123-B87D-30C149D7F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"/>
          <a:stretch/>
        </p:blipFill>
        <p:spPr>
          <a:xfrm>
            <a:off x="1748071" y="1141227"/>
            <a:ext cx="5647857" cy="32369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versity Marketing Campaign">
  <a:themeElements>
    <a:clrScheme name="Simple Light">
      <a:dk1>
        <a:srgbClr val="FFF2CC"/>
      </a:dk1>
      <a:lt1>
        <a:srgbClr val="FFFFFF"/>
      </a:lt1>
      <a:dk2>
        <a:srgbClr val="174859"/>
      </a:dk2>
      <a:lt2>
        <a:srgbClr val="103440"/>
      </a:lt2>
      <a:accent1>
        <a:srgbClr val="AB99E2"/>
      </a:accent1>
      <a:accent2>
        <a:srgbClr val="F6B26B"/>
      </a:accent2>
      <a:accent3>
        <a:srgbClr val="F6B26B"/>
      </a:accent3>
      <a:accent4>
        <a:srgbClr val="6BC29A"/>
      </a:accent4>
      <a:accent5>
        <a:srgbClr val="41966F"/>
      </a:accent5>
      <a:accent6>
        <a:srgbClr val="E06666"/>
      </a:accent6>
      <a:hlink>
        <a:srgbClr val="1034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188</Words>
  <Application>Microsoft Office PowerPoint</Application>
  <PresentationFormat>On-screen Show (16:9)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Fjalla One</vt:lpstr>
      <vt:lpstr>Lato</vt:lpstr>
      <vt:lpstr>University Marketing Campaign</vt:lpstr>
      <vt:lpstr>Упис на факултете Школска 2024/2025. година</vt:lpstr>
      <vt:lpstr>Број ученика који је уписао факултет</vt:lpstr>
      <vt:lpstr>Типови уписаних факултета</vt:lpstr>
      <vt:lpstr>Структура уписаних факултета*</vt:lpstr>
      <vt:lpstr>Највише уписивани факултети</vt:lpstr>
      <vt:lpstr>Структура уписаних факултета по смеровима</vt:lpstr>
      <vt:lpstr>Прирoдно-математички смер*</vt:lpstr>
      <vt:lpstr>Прирoдно-математички смер (највише уписивани факултети)</vt:lpstr>
      <vt:lpstr>Друштвено-језички смер*</vt:lpstr>
      <vt:lpstr>Друштвено-језички смер</vt:lpstr>
      <vt:lpstr>Билингвална одељења*</vt:lpstr>
      <vt:lpstr>Информатичко одељење*</vt:lpstr>
      <vt:lpstr>Структура уписаних факултета по одељењима</vt:lpstr>
      <vt:lpstr>IV/1  Државни факултети у Србији</vt:lpstr>
      <vt:lpstr>IV/2  Државни факултети у Србији</vt:lpstr>
      <vt:lpstr>IV/3 Државни факултети у Србији</vt:lpstr>
      <vt:lpstr>IV/4и Државни факултети у Србији</vt:lpstr>
      <vt:lpstr>IV/4ф Државни факултети у Србији</vt:lpstr>
      <vt:lpstr>IV/5 Државни факултети у Србији</vt:lpstr>
      <vt:lpstr>IV/6 Државни факултети у Србији</vt:lpstr>
      <vt:lpstr>IV/7 Државни факултети у Србији</vt:lpstr>
      <vt:lpstr>IV/8 Државни факултети у Србији</vt:lpstr>
      <vt:lpstr>IV/9 Државни факултети у Србији</vt:lpstr>
      <vt:lpstr>IV/10 Државни факултети у Србији</vt:lpstr>
      <vt:lpstr>Приватни факултети у Србији</vt:lpstr>
      <vt:lpstr>Факултети у иностранству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Упис на факултете Школска 2024/2025. година</dc:title>
  <dc:creator>Olga</dc:creator>
  <cp:lastModifiedBy>Olga Kovacevic</cp:lastModifiedBy>
  <cp:revision>28</cp:revision>
  <dcterms:modified xsi:type="dcterms:W3CDTF">2025-08-28T20:39:38Z</dcterms:modified>
</cp:coreProperties>
</file>